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333" r:id="rId4"/>
    <p:sldId id="334" r:id="rId5"/>
    <p:sldId id="335" r:id="rId6"/>
    <p:sldId id="336" r:id="rId7"/>
    <p:sldId id="326" r:id="rId8"/>
    <p:sldId id="337" r:id="rId9"/>
    <p:sldId id="338" r:id="rId10"/>
    <p:sldId id="339" r:id="rId11"/>
    <p:sldId id="29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DE7D4C-69D3-47D9-9C67-6009AEB82DE4}" type="datetimeFigureOut">
              <a:rPr lang="en-US" smtClean="0"/>
              <a:pPr/>
              <a:t>3/7/2019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03300-36BE-4841-9358-22A798F607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181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79274-EF25-49D9-897B-AF418CAEC366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Nghị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146/2018/NĐ-CP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151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C365-62CB-4D6C-A294-08DDE3D4AD1F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Nghị định 146/2018/NĐ-CP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07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226F-5FE3-4445-AA22-C473C987E968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Nghị định 146/2018/NĐ-CP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843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4EF83-D84C-4AEC-A5FF-C2DFAFDC604F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Nghị định 146/2018/NĐ-CP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687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4992-7A54-47FD-BC54-67327CAB0CC3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Nghị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146/2018/NĐ-CP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92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2E97-DAA4-49B3-B1DE-FDB129A0EB68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Nghị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146/2018/NĐ-CP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905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1B33-EA70-41A6-AFF7-A733FDF67E78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Nghị định 146/2018/NĐ-CP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961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9606-D3F7-453D-BE15-29425008F919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Nghị định 146/2018/NĐ-CP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57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40FA6-29C6-4853-A73B-2E1B4E4ECBF2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Nghị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146/2018/NĐ-CP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091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B24F-C94B-451E-8193-EF44A150C97F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Nghị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146/2018/NĐ-CP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137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4FC01-0039-4E42-BA50-D35101338763}" type="datetime1">
              <a:rPr lang="vi-VN" smtClean="0"/>
              <a:pPr/>
              <a:t>07/03/2019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Nghị định 146/2018/NĐ-CP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896A4-A2EC-4EE8-86E8-CF63B48FB8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514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3000"/>
            <a:lum/>
          </a:blip>
          <a:srcRect/>
          <a:stretch>
            <a:fillRect l="12000" t="-5000" r="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656114"/>
            <a:ext cx="8229600" cy="3470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48B4A4B-9F64-4B1A-A7DE-F585D307760E}" type="datetime1">
              <a:rPr lang="vi-VN" smtClean="0"/>
              <a:pPr/>
              <a:t>07/03/2019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err="1" smtClean="0"/>
              <a:t>Nghị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146/2018/NĐ-CP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indent="0" algn="r">
              <a:buFont typeface="+mj-lt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026" name="Picture 2" descr="D:\HỌC TA\logo-SoYTe-DongNai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61" y="177212"/>
            <a:ext cx="909871" cy="79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 userDrawn="1"/>
        </p:nvSpPr>
        <p:spPr>
          <a:xfrm>
            <a:off x="1259632" y="355208"/>
            <a:ext cx="47525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000" b="1" baseline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TẾ ĐỒNG NAI</a:t>
            </a:r>
            <a:endParaRPr lang="en-US" sz="30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Minus 8"/>
          <p:cNvSpPr/>
          <p:nvPr userDrawn="1"/>
        </p:nvSpPr>
        <p:spPr>
          <a:xfrm>
            <a:off x="-1260648" y="915876"/>
            <a:ext cx="11665296" cy="280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396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just" defTabSz="914400" rtl="0" eaLnBrk="1" latinLnBrk="0" hangingPunct="1">
        <a:spcBef>
          <a:spcPct val="0"/>
        </a:spcBef>
        <a:buNone/>
        <a:defRPr sz="4400" b="1" kern="1200">
          <a:solidFill>
            <a:schemeClr val="accent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371600"/>
            <a:ext cx="8568952" cy="5225752"/>
          </a:xfrm>
        </p:spPr>
        <p:txBody>
          <a:bodyPr>
            <a:normAutofit fontScale="92500" lnSpcReduction="20000"/>
          </a:bodyPr>
          <a:lstStyle/>
          <a:p>
            <a:endParaRPr lang="en-US" sz="3600" b="1" dirty="0" smtClean="0"/>
          </a:p>
          <a:p>
            <a:r>
              <a:rPr lang="en-US" sz="2600" b="1" dirty="0" smtClean="0"/>
              <a:t>GIAO BAN NGÀNH</a:t>
            </a:r>
          </a:p>
          <a:p>
            <a:r>
              <a:rPr lang="en-US" sz="2600" b="1" dirty="0" smtClean="0"/>
              <a:t>THÁNG 3/2019 </a:t>
            </a:r>
          </a:p>
          <a:p>
            <a:r>
              <a:rPr lang="en-US" sz="3600" b="1" dirty="0" smtClean="0">
                <a:solidFill>
                  <a:srgbClr val="FF0000"/>
                </a:solidFill>
              </a:rPr>
              <a:t>NHỮNG CÔNG TÁC TRỌNG TÂM CÁC </a:t>
            </a:r>
            <a:r>
              <a:rPr lang="en-US" sz="3600" b="1" dirty="0" smtClean="0">
                <a:solidFill>
                  <a:srgbClr val="FF0000"/>
                </a:solidFill>
              </a:rPr>
              <a:t>CƠ SỞ KHÁM BỆNH, CHỮA </a:t>
            </a:r>
            <a:r>
              <a:rPr lang="en-US" sz="3600" b="1" dirty="0" smtClean="0">
                <a:solidFill>
                  <a:srgbClr val="FF0000"/>
                </a:solidFill>
              </a:rPr>
              <a:t>BỆNH CẦN TRIỂN KHAI THỰC HIỆN</a:t>
            </a:r>
          </a:p>
          <a:p>
            <a:endParaRPr lang="en-US" sz="3600" b="1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sz="2500" b="1" i="1" dirty="0" smtClean="0">
                <a:solidFill>
                  <a:srgbClr val="0070C0"/>
                </a:solidFill>
              </a:rPr>
              <a:t>BS. </a:t>
            </a:r>
            <a:r>
              <a:rPr lang="en-US" sz="2500" b="1" i="1" dirty="0" err="1" smtClean="0">
                <a:solidFill>
                  <a:srgbClr val="0070C0"/>
                </a:solidFill>
              </a:rPr>
              <a:t>Lê</a:t>
            </a:r>
            <a:r>
              <a:rPr lang="en-US" sz="2500" b="1" i="1" dirty="0" smtClean="0">
                <a:solidFill>
                  <a:srgbClr val="0070C0"/>
                </a:solidFill>
              </a:rPr>
              <a:t> </a:t>
            </a:r>
            <a:r>
              <a:rPr lang="en-US" sz="2500" b="1" i="1" dirty="0" err="1" smtClean="0">
                <a:solidFill>
                  <a:srgbClr val="0070C0"/>
                </a:solidFill>
              </a:rPr>
              <a:t>Quang</a:t>
            </a:r>
            <a:r>
              <a:rPr lang="en-US" sz="2500" b="1" i="1" dirty="0" smtClean="0">
                <a:solidFill>
                  <a:srgbClr val="0070C0"/>
                </a:solidFill>
              </a:rPr>
              <a:t> </a:t>
            </a:r>
            <a:r>
              <a:rPr lang="en-US" sz="2500" b="1" i="1" dirty="0" err="1" smtClean="0">
                <a:solidFill>
                  <a:srgbClr val="0070C0"/>
                </a:solidFill>
              </a:rPr>
              <a:t>Ánh</a:t>
            </a:r>
            <a:endParaRPr lang="en-US" sz="2500" b="1" i="1" dirty="0" smtClean="0">
              <a:solidFill>
                <a:srgbClr val="0070C0"/>
              </a:solidFill>
            </a:endParaRPr>
          </a:p>
          <a:p>
            <a:r>
              <a:rPr lang="en-US" sz="2500" b="1" i="1" dirty="0" err="1" smtClean="0">
                <a:solidFill>
                  <a:srgbClr val="0070C0"/>
                </a:solidFill>
              </a:rPr>
              <a:t>Trưởng</a:t>
            </a:r>
            <a:r>
              <a:rPr lang="en-US" sz="2500" b="1" i="1" dirty="0" smtClean="0">
                <a:solidFill>
                  <a:srgbClr val="0070C0"/>
                </a:solidFill>
              </a:rPr>
              <a:t> </a:t>
            </a:r>
            <a:r>
              <a:rPr lang="en-US" sz="2500" b="1" i="1" dirty="0" err="1" smtClean="0">
                <a:solidFill>
                  <a:srgbClr val="0070C0"/>
                </a:solidFill>
              </a:rPr>
              <a:t>Phòng</a:t>
            </a:r>
            <a:r>
              <a:rPr lang="en-US" sz="2500" b="1" i="1" dirty="0" smtClean="0">
                <a:solidFill>
                  <a:srgbClr val="0070C0"/>
                </a:solidFill>
              </a:rPr>
              <a:t> </a:t>
            </a:r>
            <a:r>
              <a:rPr lang="en-US" sz="2500" b="1" i="1" dirty="0" err="1" smtClean="0">
                <a:solidFill>
                  <a:srgbClr val="0070C0"/>
                </a:solidFill>
              </a:rPr>
              <a:t>Quản</a:t>
            </a:r>
            <a:r>
              <a:rPr lang="en-US" sz="2500" b="1" i="1" dirty="0" smtClean="0">
                <a:solidFill>
                  <a:srgbClr val="0070C0"/>
                </a:solidFill>
              </a:rPr>
              <a:t> </a:t>
            </a:r>
            <a:r>
              <a:rPr lang="en-US" sz="2500" b="1" i="1" dirty="0" err="1" smtClean="0">
                <a:solidFill>
                  <a:srgbClr val="0070C0"/>
                </a:solidFill>
              </a:rPr>
              <a:t>lý</a:t>
            </a:r>
            <a:r>
              <a:rPr lang="en-US" sz="2500" b="1" i="1" dirty="0" smtClean="0">
                <a:solidFill>
                  <a:srgbClr val="0070C0"/>
                </a:solidFill>
              </a:rPr>
              <a:t> </a:t>
            </a:r>
            <a:r>
              <a:rPr lang="en-US" sz="2500" b="1" i="1" dirty="0" err="1" smtClean="0">
                <a:solidFill>
                  <a:srgbClr val="0070C0"/>
                </a:solidFill>
              </a:rPr>
              <a:t>hành</a:t>
            </a:r>
            <a:r>
              <a:rPr lang="en-US" sz="2500" b="1" i="1" dirty="0" smtClean="0">
                <a:solidFill>
                  <a:srgbClr val="0070C0"/>
                </a:solidFill>
              </a:rPr>
              <a:t> </a:t>
            </a:r>
            <a:r>
              <a:rPr lang="en-US" sz="2500" b="1" i="1" dirty="0" err="1" smtClean="0">
                <a:solidFill>
                  <a:srgbClr val="0070C0"/>
                </a:solidFill>
              </a:rPr>
              <a:t>nghề</a:t>
            </a:r>
            <a:r>
              <a:rPr lang="en-US" sz="2500" b="1" i="1" dirty="0" smtClean="0">
                <a:solidFill>
                  <a:srgbClr val="0070C0"/>
                </a:solidFill>
              </a:rPr>
              <a:t> </a:t>
            </a:r>
            <a:r>
              <a:rPr lang="en-US" sz="2500" b="1" i="1" dirty="0" err="1" smtClean="0">
                <a:solidFill>
                  <a:srgbClr val="0070C0"/>
                </a:solidFill>
              </a:rPr>
              <a:t>Sở</a:t>
            </a:r>
            <a:r>
              <a:rPr lang="en-US" sz="2500" b="1" i="1" dirty="0" smtClean="0">
                <a:solidFill>
                  <a:srgbClr val="0070C0"/>
                </a:solidFill>
              </a:rPr>
              <a:t> Y </a:t>
            </a:r>
            <a:r>
              <a:rPr lang="en-US" sz="2500" b="1" i="1" dirty="0" err="1" smtClean="0">
                <a:solidFill>
                  <a:srgbClr val="0070C0"/>
                </a:solidFill>
              </a:rPr>
              <a:t>tế</a:t>
            </a:r>
            <a:endParaRPr lang="en-US" sz="25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85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CÔNG TÁC KIỂM TRA HÀNH NGHỀ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đia</a:t>
            </a:r>
            <a:r>
              <a:rPr lang="en-US" dirty="0" smtClean="0"/>
              <a:t> 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 </a:t>
            </a:r>
            <a:r>
              <a:rPr lang="en-US" dirty="0" err="1" smtClean="0"/>
              <a:t>hết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Trưởng</a:t>
            </a:r>
            <a:r>
              <a:rPr lang="en-US" dirty="0" smtClean="0"/>
              <a:t> </a:t>
            </a:r>
            <a:r>
              <a:rPr lang="en-US" dirty="0" err="1" smtClean="0"/>
              <a:t>phòng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huyện</a:t>
            </a:r>
            <a:r>
              <a:rPr lang="en-US" dirty="0" smtClean="0"/>
              <a:t>,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Long </a:t>
            </a:r>
            <a:r>
              <a:rPr lang="en-US" dirty="0" err="1" smtClean="0"/>
              <a:t>Khánh</a:t>
            </a:r>
            <a:r>
              <a:rPr lang="en-US" dirty="0" smtClean="0"/>
              <a:t>,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phố</a:t>
            </a:r>
            <a:r>
              <a:rPr lang="en-US" dirty="0" smtClean="0"/>
              <a:t> </a:t>
            </a:r>
            <a:r>
              <a:rPr lang="en-US" dirty="0" err="1" smtClean="0"/>
              <a:t>Biên</a:t>
            </a:r>
            <a:r>
              <a:rPr lang="en-US" dirty="0" smtClean="0"/>
              <a:t> </a:t>
            </a:r>
            <a:r>
              <a:rPr lang="en-US" dirty="0" err="1" smtClean="0"/>
              <a:t>Hòa</a:t>
            </a:r>
            <a:r>
              <a:rPr lang="en-US" dirty="0" smtClean="0"/>
              <a:t>.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nghị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Phòng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tăng</a:t>
            </a:r>
            <a:r>
              <a:rPr lang="en-US" dirty="0" smtClean="0"/>
              <a:t> </a:t>
            </a:r>
            <a:r>
              <a:rPr lang="en-US" dirty="0" err="1" smtClean="0"/>
              <a:t>cường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tra</a:t>
            </a:r>
            <a:r>
              <a:rPr lang="en-US" dirty="0" smtClean="0"/>
              <a:t>,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.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> </a:t>
            </a:r>
            <a:r>
              <a:rPr lang="en-US" dirty="0" err="1" smtClean="0"/>
              <a:t>khăn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err="1" smtClean="0"/>
              <a:t>cáo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hỗ</a:t>
            </a:r>
            <a:r>
              <a:rPr lang="en-US" dirty="0" smtClean="0"/>
              <a:t> </a:t>
            </a:r>
            <a:r>
              <a:rPr lang="en-US" dirty="0" err="1" smtClean="0"/>
              <a:t>trợ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Giám</a:t>
            </a:r>
            <a:r>
              <a:rPr lang="en-US" dirty="0" smtClean="0"/>
              <a:t> </a:t>
            </a:r>
            <a:r>
              <a:rPr lang="en-US" dirty="0" err="1" smtClean="0"/>
              <a:t>đốc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đạo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tra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, </a:t>
            </a:r>
            <a:r>
              <a:rPr lang="en-US" dirty="0" err="1" smtClean="0"/>
              <a:t>phòng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nghề</a:t>
            </a:r>
            <a:r>
              <a:rPr lang="en-US" dirty="0" smtClean="0"/>
              <a:t> </a:t>
            </a:r>
            <a:r>
              <a:rPr lang="en-US" dirty="0" err="1" smtClean="0"/>
              <a:t>phối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tra</a:t>
            </a:r>
            <a:r>
              <a:rPr lang="en-US" dirty="0" smtClean="0"/>
              <a:t>,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phạt</a:t>
            </a:r>
            <a:r>
              <a:rPr lang="en-US" dirty="0" smtClean="0"/>
              <a:t> </a:t>
            </a:r>
            <a:r>
              <a:rPr lang="en-US" dirty="0" err="1" smtClean="0"/>
              <a:t>nghiêm</a:t>
            </a:r>
            <a:r>
              <a:rPr lang="en-US" dirty="0" smtClean="0"/>
              <a:t> minh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nghề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244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04672"/>
            <a:ext cx="9036496" cy="5653328"/>
          </a:xfrm>
        </p:spPr>
      </p:pic>
    </p:spTree>
    <p:extLst>
      <p:ext uri="{BB962C8B-B14F-4D97-AF65-F5344CB8AC3E}">
        <p14:creationId xmlns:p14="http://schemas.microsoft.com/office/powerpoint/2010/main" val="276042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08012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CÔNG TÁC TRỌNG TÂM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492896"/>
            <a:ext cx="8640960" cy="4104456"/>
          </a:xfrm>
        </p:spPr>
        <p:txBody>
          <a:bodyPr>
            <a:normAutofit fontScale="92500"/>
          </a:bodyPr>
          <a:lstStyle/>
          <a:p>
            <a:pPr marL="0" indent="0">
              <a:lnSpc>
                <a:spcPts val="4000"/>
              </a:lnSpc>
              <a:buFont typeface="Wingdings" pitchFamily="2" charset="2"/>
              <a:buChar char="v"/>
            </a:pPr>
            <a:endParaRPr lang="en-US" sz="3000" dirty="0" smtClean="0">
              <a:solidFill>
                <a:srgbClr val="FF0000"/>
              </a:solidFill>
            </a:endParaRPr>
          </a:p>
          <a:p>
            <a:pPr marL="514350" indent="-514350" algn="just">
              <a:lnSpc>
                <a:spcPts val="4000"/>
              </a:lnSpc>
              <a:buFont typeface="+mj-lt"/>
              <a:buAutoNum type="arabicPeriod"/>
            </a:pPr>
            <a:r>
              <a:rPr lang="en-US" sz="3000" dirty="0" smtClean="0">
                <a:solidFill>
                  <a:schemeClr val="accent5">
                    <a:lumMod val="75000"/>
                  </a:schemeClr>
                </a:solidFill>
              </a:rPr>
              <a:t> VIỆC CẤP BỔ SUNG PHẠM VI TRONG CHỨNG CHỈ HÀNH NGHỀ KHÁM BỆNH, CHỮA BỆNH. </a:t>
            </a:r>
            <a:endParaRPr lang="en-US" sz="30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514350" indent="-514350" algn="just">
              <a:lnSpc>
                <a:spcPts val="4000"/>
              </a:lnSpc>
              <a:buFont typeface="+mj-lt"/>
              <a:buAutoNum type="arabicPeriod"/>
            </a:pPr>
            <a:r>
              <a:rPr lang="en-US" sz="3000" dirty="0" smtClean="0">
                <a:solidFill>
                  <a:schemeClr val="accent5">
                    <a:lumMod val="75000"/>
                  </a:schemeClr>
                </a:solidFill>
              </a:rPr>
              <a:t> VIỆC ĐĂNG KÝ HÀNH NGHỀ KHÁM BỆNH, CHỮA BỆNH.</a:t>
            </a:r>
          </a:p>
          <a:p>
            <a:pPr marL="514350" indent="-514350" algn="just">
              <a:lnSpc>
                <a:spcPts val="4000"/>
              </a:lnSpc>
              <a:buFont typeface="+mj-lt"/>
              <a:buAutoNum type="arabicPeriod"/>
            </a:pPr>
            <a:r>
              <a:rPr lang="en-US" sz="3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3000" dirty="0" smtClean="0">
                <a:solidFill>
                  <a:schemeClr val="accent5">
                    <a:lumMod val="75000"/>
                  </a:schemeClr>
                </a:solidFill>
              </a:rPr>
              <a:t>KIỂM TRA CƠ SỞ HÀNH NGHỀ KHÁM BỆNH, CHỮA BỆNH.</a:t>
            </a:r>
            <a:endParaRPr lang="en-US" sz="30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lnSpc>
                <a:spcPts val="4000"/>
              </a:lnSpc>
              <a:buNone/>
            </a:pPr>
            <a:endParaRPr lang="en-US" sz="3000" dirty="0" smtClean="0">
              <a:solidFill>
                <a:srgbClr val="FF0000"/>
              </a:solidFill>
            </a:endParaRPr>
          </a:p>
          <a:p>
            <a:pPr marL="0" indent="0" algn="just">
              <a:lnSpc>
                <a:spcPts val="4000"/>
              </a:lnSpc>
              <a:buNone/>
            </a:pPr>
            <a:endParaRPr lang="en-US" dirty="0"/>
          </a:p>
          <a:p>
            <a:pPr marL="0" indent="0" algn="just">
              <a:lnSpc>
                <a:spcPts val="4000"/>
              </a:lnSpc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287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1. CẤP BỔ SUNG PHẠM VI TRONG CCHN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78351"/>
            <a:ext cx="8229600" cy="347004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smtClean="0"/>
              <a:t>    </a:t>
            </a:r>
            <a:r>
              <a:rPr lang="en-US" sz="3600" dirty="0" err="1" smtClean="0"/>
              <a:t>Thực</a:t>
            </a:r>
            <a:r>
              <a:rPr lang="en-US" sz="3600" dirty="0" smtClean="0"/>
              <a:t> </a:t>
            </a:r>
            <a:r>
              <a:rPr lang="en-US" sz="3600" dirty="0" err="1" smtClean="0"/>
              <a:t>hiện</a:t>
            </a:r>
            <a:r>
              <a:rPr lang="en-US" sz="3600" dirty="0" smtClean="0"/>
              <a:t> </a:t>
            </a:r>
            <a:r>
              <a:rPr lang="en-US" sz="3600" dirty="0" err="1" smtClean="0"/>
              <a:t>Nghị</a:t>
            </a:r>
            <a:r>
              <a:rPr lang="en-US" sz="3600" dirty="0" smtClean="0"/>
              <a:t> </a:t>
            </a:r>
            <a:r>
              <a:rPr lang="en-US" sz="3600" dirty="0" err="1" smtClean="0"/>
              <a:t>định</a:t>
            </a:r>
            <a:r>
              <a:rPr lang="en-US" sz="3600" dirty="0" smtClean="0"/>
              <a:t> 155/2018/NĐ-CP </a:t>
            </a:r>
            <a:r>
              <a:rPr lang="en-US" sz="3600" dirty="0" err="1" smtClean="0"/>
              <a:t>ngày</a:t>
            </a:r>
            <a:r>
              <a:rPr lang="en-US" sz="3600" dirty="0" smtClean="0"/>
              <a:t> 12/11/2018 </a:t>
            </a:r>
            <a:r>
              <a:rPr lang="en-US" sz="3600" dirty="0" err="1" smtClean="0"/>
              <a:t>của</a:t>
            </a:r>
            <a:r>
              <a:rPr lang="en-US" sz="3600" dirty="0" smtClean="0"/>
              <a:t> </a:t>
            </a:r>
            <a:r>
              <a:rPr lang="en-US" sz="3600" dirty="0" err="1" smtClean="0"/>
              <a:t>Chính</a:t>
            </a:r>
            <a:r>
              <a:rPr lang="en-US" sz="3600" dirty="0" smtClean="0"/>
              <a:t> </a:t>
            </a:r>
            <a:r>
              <a:rPr lang="en-US" sz="3600" dirty="0" err="1" smtClean="0"/>
              <a:t>phủ</a:t>
            </a:r>
            <a:r>
              <a:rPr lang="en-US" sz="3600" dirty="0" smtClean="0"/>
              <a:t>, </a:t>
            </a:r>
            <a:r>
              <a:rPr lang="en-US" sz="3600" dirty="0" err="1" smtClean="0"/>
              <a:t>Sở</a:t>
            </a:r>
            <a:r>
              <a:rPr lang="en-US" sz="3600" dirty="0" smtClean="0"/>
              <a:t> Y </a:t>
            </a:r>
            <a:r>
              <a:rPr lang="en-US" sz="3600" dirty="0" err="1" smtClean="0"/>
              <a:t>tế</a:t>
            </a:r>
            <a:r>
              <a:rPr lang="en-US" sz="3600" dirty="0" smtClean="0"/>
              <a:t> </a:t>
            </a:r>
            <a:r>
              <a:rPr lang="en-US" sz="3600" dirty="0" err="1" smtClean="0"/>
              <a:t>đã</a:t>
            </a:r>
            <a:r>
              <a:rPr lang="en-US" sz="3600" dirty="0" smtClean="0"/>
              <a:t> </a:t>
            </a:r>
            <a:r>
              <a:rPr lang="en-US" sz="3600" dirty="0" err="1" smtClean="0"/>
              <a:t>tiếp</a:t>
            </a:r>
            <a:r>
              <a:rPr lang="en-US" sz="3600" dirty="0" smtClean="0"/>
              <a:t> </a:t>
            </a:r>
            <a:r>
              <a:rPr lang="en-US" sz="3600" dirty="0" err="1" smtClean="0"/>
              <a:t>nhận</a:t>
            </a:r>
            <a:r>
              <a:rPr lang="en-US" sz="3600" dirty="0" smtClean="0"/>
              <a:t> </a:t>
            </a:r>
            <a:r>
              <a:rPr lang="en-US" sz="3600" dirty="0" err="1" smtClean="0"/>
              <a:t>hồ</a:t>
            </a:r>
            <a:r>
              <a:rPr lang="en-US" sz="3600" dirty="0" smtClean="0"/>
              <a:t> </a:t>
            </a:r>
            <a:r>
              <a:rPr lang="en-US" sz="3600" dirty="0" err="1" smtClean="0"/>
              <a:t>sơ</a:t>
            </a:r>
            <a:r>
              <a:rPr lang="en-US" sz="3600" dirty="0" smtClean="0"/>
              <a:t> </a:t>
            </a:r>
            <a:r>
              <a:rPr lang="en-US" sz="3600" dirty="0" err="1" smtClean="0"/>
              <a:t>cấp</a:t>
            </a:r>
            <a:r>
              <a:rPr lang="en-US" sz="3600" dirty="0" smtClean="0"/>
              <a:t> </a:t>
            </a:r>
            <a:r>
              <a:rPr lang="en-US" sz="3600" dirty="0" err="1" smtClean="0"/>
              <a:t>bổ</a:t>
            </a:r>
            <a:r>
              <a:rPr lang="en-US" sz="3600" dirty="0" smtClean="0"/>
              <a:t> sung </a:t>
            </a:r>
            <a:r>
              <a:rPr lang="en-US" sz="3600" dirty="0" err="1" smtClean="0"/>
              <a:t>phạm</a:t>
            </a:r>
            <a:r>
              <a:rPr lang="en-US" sz="3600" dirty="0" smtClean="0"/>
              <a:t> vi </a:t>
            </a:r>
            <a:r>
              <a:rPr lang="en-US" sz="3600" dirty="0" err="1" smtClean="0"/>
              <a:t>hoạt</a:t>
            </a:r>
            <a:r>
              <a:rPr lang="en-US" sz="3600" dirty="0" smtClean="0"/>
              <a:t> </a:t>
            </a:r>
            <a:r>
              <a:rPr lang="en-US" sz="3600" dirty="0" err="1" smtClean="0"/>
              <a:t>động</a:t>
            </a:r>
            <a:r>
              <a:rPr lang="en-US" sz="3600" dirty="0" smtClean="0"/>
              <a:t> </a:t>
            </a:r>
            <a:r>
              <a:rPr lang="en-US" sz="3600" dirty="0" err="1" smtClean="0"/>
              <a:t>chuyên</a:t>
            </a:r>
            <a:r>
              <a:rPr lang="en-US" sz="3600" dirty="0" smtClean="0"/>
              <a:t> </a:t>
            </a:r>
            <a:r>
              <a:rPr lang="en-US" sz="3600" dirty="0" err="1" smtClean="0"/>
              <a:t>môn</a:t>
            </a:r>
            <a:r>
              <a:rPr lang="en-US" sz="3600" dirty="0" smtClean="0"/>
              <a:t> </a:t>
            </a:r>
            <a:r>
              <a:rPr lang="en-US" sz="3600" dirty="0" err="1" smtClean="0"/>
              <a:t>trong</a:t>
            </a:r>
            <a:r>
              <a:rPr lang="en-US" sz="3600" dirty="0" smtClean="0"/>
              <a:t> CCHN </a:t>
            </a:r>
            <a:r>
              <a:rPr lang="en-US" sz="3600" dirty="0" err="1" smtClean="0"/>
              <a:t>kể</a:t>
            </a:r>
            <a:r>
              <a:rPr lang="en-US" sz="3600" dirty="0" smtClean="0"/>
              <a:t> </a:t>
            </a:r>
            <a:r>
              <a:rPr lang="en-US" sz="3600" dirty="0" err="1" smtClean="0"/>
              <a:t>từ</a:t>
            </a:r>
            <a:r>
              <a:rPr lang="en-US" sz="3600" dirty="0" smtClean="0"/>
              <a:t> </a:t>
            </a:r>
            <a:r>
              <a:rPr lang="en-US" sz="3600" dirty="0" err="1" smtClean="0"/>
              <a:t>ngày</a:t>
            </a:r>
            <a:r>
              <a:rPr lang="en-US" sz="3600" dirty="0" smtClean="0"/>
              <a:t> 11/02/2019.</a:t>
            </a:r>
          </a:p>
        </p:txBody>
      </p:sp>
    </p:spTree>
    <p:extLst>
      <p:ext uri="{BB962C8B-B14F-4D97-AF65-F5344CB8AC3E}">
        <p14:creationId xmlns:p14="http://schemas.microsoft.com/office/powerpoint/2010/main" val="257418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CẤP BỔ SUNG PHẠM VI TRONG CCHN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   </a:t>
            </a:r>
            <a:r>
              <a:rPr lang="vi-VN" dirty="0" smtClean="0"/>
              <a:t>Đối </a:t>
            </a:r>
            <a:r>
              <a:rPr lang="vi-VN" dirty="0"/>
              <a:t>tượng </a:t>
            </a:r>
            <a:r>
              <a:rPr lang="vi-VN" dirty="0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bổ</a:t>
            </a:r>
            <a:r>
              <a:rPr lang="en-US" dirty="0" smtClean="0"/>
              <a:t> sung</a:t>
            </a:r>
            <a:r>
              <a:rPr lang="vi-VN" dirty="0" smtClean="0"/>
              <a:t>:</a:t>
            </a:r>
            <a:endParaRPr lang="en-US" dirty="0" smtClean="0"/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N</a:t>
            </a:r>
            <a:r>
              <a:rPr lang="vi-VN" dirty="0" smtClean="0"/>
              <a:t>gười </a:t>
            </a:r>
            <a:r>
              <a:rPr lang="vi-VN" dirty="0"/>
              <a:t>đã được cấp CCHN hiện đang làm việc trong các cơ sở y tế thuộc quản lý của Sở Y tế Đồng </a:t>
            </a:r>
            <a:r>
              <a:rPr lang="vi-VN" dirty="0" smtClean="0"/>
              <a:t>Nai</a:t>
            </a:r>
            <a:r>
              <a:rPr lang="en-US" dirty="0" smtClean="0"/>
              <a:t> (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hộ</a:t>
            </a:r>
            <a:r>
              <a:rPr lang="en-US" dirty="0" smtClean="0"/>
              <a:t> </a:t>
            </a:r>
            <a:r>
              <a:rPr lang="en-US" dirty="0" err="1" smtClean="0"/>
              <a:t>khẩu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tỉnh</a:t>
            </a:r>
            <a:r>
              <a:rPr lang="en-US" dirty="0" smtClean="0"/>
              <a:t> hay </a:t>
            </a:r>
            <a:r>
              <a:rPr lang="en-US" dirty="0" err="1" smtClean="0"/>
              <a:t>ngoại</a:t>
            </a:r>
            <a:r>
              <a:rPr lang="en-US" dirty="0" smtClean="0"/>
              <a:t> </a:t>
            </a:r>
            <a:r>
              <a:rPr lang="en-US" dirty="0" err="1" smtClean="0"/>
              <a:t>tỉnh</a:t>
            </a:r>
            <a:r>
              <a:rPr lang="en-US" dirty="0" smtClean="0"/>
              <a:t>)</a:t>
            </a:r>
          </a:p>
          <a:p>
            <a:pPr algn="just">
              <a:buFont typeface="Wingdings" pitchFamily="2" charset="2"/>
              <a:buChar char="Ø"/>
            </a:pPr>
            <a:r>
              <a:rPr lang="vi-VN" dirty="0" smtClean="0"/>
              <a:t>Người </a:t>
            </a:r>
            <a:r>
              <a:rPr lang="vi-VN" dirty="0"/>
              <a:t>có hộ khẩu tại tỉnh Đồng Nai hiện không làm việc cho bất kỳ cơ sở y tế nào.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301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ĐIỀU KIỆN CẤP BỔ SUNG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smtClean="0"/>
              <a:t>    </a:t>
            </a:r>
            <a:r>
              <a:rPr lang="vi-VN" dirty="0" smtClean="0"/>
              <a:t>Người </a:t>
            </a:r>
            <a:r>
              <a:rPr lang="vi-VN" dirty="0"/>
              <a:t>đã được cấp </a:t>
            </a:r>
            <a:r>
              <a:rPr lang="vi-VN" dirty="0" smtClean="0"/>
              <a:t>CCHN </a:t>
            </a:r>
            <a:r>
              <a:rPr lang="vi-VN" dirty="0"/>
              <a:t>có văn bằng, chứng chỉ, giấy chứng nhận đào tạo chuyên khoa khác do cơ sở đào tạo hợp pháp cấp với thời gian đào tạo tối thiểu là 6 </a:t>
            </a:r>
            <a:r>
              <a:rPr lang="vi-VN" dirty="0" smtClean="0"/>
              <a:t>tháng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r>
              <a:rPr lang="en-US" dirty="0" smtClean="0"/>
              <a:t>    </a:t>
            </a:r>
            <a:r>
              <a:rPr lang="vi-VN" dirty="0" smtClean="0">
                <a:solidFill>
                  <a:srgbClr val="FF0000"/>
                </a:solidFill>
              </a:rPr>
              <a:t>KHÔNG </a:t>
            </a:r>
            <a:r>
              <a:rPr lang="vi-VN" dirty="0">
                <a:solidFill>
                  <a:srgbClr val="FF0000"/>
                </a:solidFill>
              </a:rPr>
              <a:t>CẦN </a:t>
            </a:r>
            <a:r>
              <a:rPr lang="vi-VN" dirty="0"/>
              <a:t>Giấy xác nhận quá trình thực hành cho chuyên khoa đề nghị bổ sung.</a:t>
            </a:r>
          </a:p>
        </p:txBody>
      </p:sp>
    </p:spTree>
    <p:extLst>
      <p:ext uri="{BB962C8B-B14F-4D97-AF65-F5344CB8AC3E}">
        <p14:creationId xmlns:p14="http://schemas.microsoft.com/office/powerpoint/2010/main" val="2447822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LƯU Ý QUAN TRỌNG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 smtClean="0"/>
              <a:t>     </a:t>
            </a:r>
            <a:r>
              <a:rPr lang="en-US" sz="4000" dirty="0" err="1" smtClean="0"/>
              <a:t>Thời</a:t>
            </a:r>
            <a:r>
              <a:rPr lang="en-US" sz="4000" dirty="0" smtClean="0"/>
              <a:t> </a:t>
            </a:r>
            <a:r>
              <a:rPr lang="en-US" sz="4000" dirty="0" err="1" smtClean="0"/>
              <a:t>gian</a:t>
            </a:r>
            <a:r>
              <a:rPr lang="en-US" sz="4000" dirty="0" smtClean="0"/>
              <a:t> </a:t>
            </a:r>
            <a:r>
              <a:rPr lang="en-US" sz="4000" dirty="0" err="1" smtClean="0"/>
              <a:t>học</a:t>
            </a:r>
            <a:r>
              <a:rPr lang="en-US" sz="4000" dirty="0" smtClean="0"/>
              <a:t> </a:t>
            </a:r>
            <a:r>
              <a:rPr lang="en-US" sz="4000" dirty="0" err="1" smtClean="0"/>
              <a:t>các</a:t>
            </a:r>
            <a:r>
              <a:rPr lang="en-US" sz="4000" dirty="0" smtClean="0"/>
              <a:t> </a:t>
            </a:r>
            <a:r>
              <a:rPr lang="en-US" sz="4000" dirty="0" err="1" smtClean="0"/>
              <a:t>chuyên</a:t>
            </a:r>
            <a:r>
              <a:rPr lang="en-US" sz="4000" dirty="0" smtClean="0"/>
              <a:t> </a:t>
            </a:r>
            <a:r>
              <a:rPr lang="en-US" sz="4000" dirty="0" err="1" smtClean="0"/>
              <a:t>khoa</a:t>
            </a:r>
            <a:r>
              <a:rPr lang="en-US" sz="4000" dirty="0" smtClean="0"/>
              <a:t> </a:t>
            </a:r>
            <a:r>
              <a:rPr lang="en-US" sz="4000" dirty="0" err="1" smtClean="0"/>
              <a:t>đề</a:t>
            </a:r>
            <a:r>
              <a:rPr lang="en-US" sz="4000" dirty="0" smtClean="0"/>
              <a:t> </a:t>
            </a:r>
            <a:r>
              <a:rPr lang="en-US" sz="4000" dirty="0" err="1" smtClean="0"/>
              <a:t>nghị</a:t>
            </a:r>
            <a:r>
              <a:rPr lang="en-US" sz="4000" dirty="0" smtClean="0"/>
              <a:t> </a:t>
            </a:r>
            <a:r>
              <a:rPr lang="en-US" sz="4000" dirty="0" err="1" smtClean="0"/>
              <a:t>bổ</a:t>
            </a:r>
            <a:r>
              <a:rPr lang="en-US" sz="4000" dirty="0" smtClean="0"/>
              <a:t> sung </a:t>
            </a:r>
            <a:r>
              <a:rPr lang="en-US" sz="4000" dirty="0" err="1" smtClean="0"/>
              <a:t>không</a:t>
            </a:r>
            <a:r>
              <a:rPr lang="en-US" sz="4000" dirty="0" smtClean="0"/>
              <a:t> </a:t>
            </a:r>
            <a:r>
              <a:rPr lang="en-US" sz="4000" dirty="0" err="1" smtClean="0"/>
              <a:t>được</a:t>
            </a:r>
            <a:r>
              <a:rPr lang="en-US" sz="4000" dirty="0" smtClean="0"/>
              <a:t> </a:t>
            </a:r>
            <a:r>
              <a:rPr lang="en-US" sz="4000" dirty="0" err="1" smtClean="0"/>
              <a:t>trùng</a:t>
            </a:r>
            <a:r>
              <a:rPr lang="en-US" sz="4000" dirty="0" smtClean="0"/>
              <a:t> </a:t>
            </a:r>
            <a:r>
              <a:rPr lang="en-US" sz="4000" dirty="0" err="1" smtClean="0"/>
              <a:t>với</a:t>
            </a:r>
            <a:r>
              <a:rPr lang="en-US" sz="4000" dirty="0" smtClean="0"/>
              <a:t> </a:t>
            </a:r>
            <a:r>
              <a:rPr lang="en-US" sz="4000" dirty="0" err="1" smtClean="0"/>
              <a:t>thời</a:t>
            </a:r>
            <a:r>
              <a:rPr lang="en-US" sz="4000" dirty="0" smtClean="0"/>
              <a:t> </a:t>
            </a:r>
            <a:r>
              <a:rPr lang="en-US" sz="4000" dirty="0" err="1" smtClean="0"/>
              <a:t>gian</a:t>
            </a:r>
            <a:r>
              <a:rPr lang="en-US" sz="4000" dirty="0" smtClean="0"/>
              <a:t> </a:t>
            </a:r>
            <a:r>
              <a:rPr lang="en-US" sz="4000" dirty="0" err="1" smtClean="0"/>
              <a:t>đã</a:t>
            </a:r>
            <a:r>
              <a:rPr lang="en-US" sz="4000" dirty="0" smtClean="0"/>
              <a:t> </a:t>
            </a:r>
            <a:r>
              <a:rPr lang="en-US" sz="4000" dirty="0" err="1" smtClean="0"/>
              <a:t>xác</a:t>
            </a:r>
            <a:r>
              <a:rPr lang="en-US" sz="4000" dirty="0" smtClean="0"/>
              <a:t> </a:t>
            </a:r>
            <a:r>
              <a:rPr lang="en-US" sz="4000" dirty="0" err="1" smtClean="0"/>
              <a:t>nhận</a:t>
            </a:r>
            <a:r>
              <a:rPr lang="en-US" sz="4000" dirty="0" smtClean="0"/>
              <a:t> </a:t>
            </a:r>
            <a:r>
              <a:rPr lang="en-US" sz="4000" dirty="0" err="1" smtClean="0"/>
              <a:t>thực</a:t>
            </a:r>
            <a:r>
              <a:rPr lang="en-US" sz="4000" dirty="0" smtClean="0"/>
              <a:t> </a:t>
            </a:r>
            <a:r>
              <a:rPr lang="en-US" sz="4000" dirty="0" err="1" smtClean="0"/>
              <a:t>hành</a:t>
            </a:r>
            <a:r>
              <a:rPr lang="en-US" sz="4000" dirty="0" smtClean="0"/>
              <a:t> </a:t>
            </a:r>
            <a:r>
              <a:rPr lang="en-US" sz="4000" dirty="0" err="1" smtClean="0"/>
              <a:t>để</a:t>
            </a:r>
            <a:r>
              <a:rPr lang="en-US" sz="4000" dirty="0" smtClean="0"/>
              <a:t> </a:t>
            </a:r>
            <a:r>
              <a:rPr lang="en-US" sz="4000" dirty="0" err="1" smtClean="0"/>
              <a:t>cấp</a:t>
            </a:r>
            <a:r>
              <a:rPr lang="en-US" sz="4000" dirty="0" smtClean="0"/>
              <a:t> CCHN </a:t>
            </a:r>
            <a:r>
              <a:rPr lang="en-US" sz="4000" dirty="0" err="1" smtClean="0"/>
              <a:t>các</a:t>
            </a:r>
            <a:r>
              <a:rPr lang="en-US" sz="4000" dirty="0" smtClean="0"/>
              <a:t> </a:t>
            </a:r>
            <a:r>
              <a:rPr lang="en-US" sz="4000" dirty="0" err="1" smtClean="0"/>
              <a:t>chuyên</a:t>
            </a:r>
            <a:r>
              <a:rPr lang="en-US" sz="4000" dirty="0" smtClean="0"/>
              <a:t> </a:t>
            </a:r>
            <a:r>
              <a:rPr lang="en-US" sz="4000" dirty="0" err="1" smtClean="0"/>
              <a:t>khoa</a:t>
            </a:r>
            <a:r>
              <a:rPr lang="en-US" sz="4000" dirty="0" smtClean="0"/>
              <a:t> </a:t>
            </a:r>
            <a:r>
              <a:rPr lang="en-US" sz="4000" dirty="0" err="1" smtClean="0"/>
              <a:t>đã</a:t>
            </a:r>
            <a:r>
              <a:rPr lang="en-US" sz="4000" dirty="0" smtClean="0"/>
              <a:t> </a:t>
            </a:r>
            <a:r>
              <a:rPr lang="en-US" sz="4000" dirty="0" err="1" smtClean="0"/>
              <a:t>được</a:t>
            </a:r>
            <a:r>
              <a:rPr lang="en-US" sz="4000" dirty="0" smtClean="0"/>
              <a:t> </a:t>
            </a:r>
            <a:r>
              <a:rPr lang="en-US" sz="4000" dirty="0" err="1" smtClean="0"/>
              <a:t>cấp</a:t>
            </a:r>
            <a:r>
              <a:rPr lang="en-US" sz="4000" dirty="0" smtClean="0"/>
              <a:t> </a:t>
            </a:r>
            <a:r>
              <a:rPr lang="en-US" sz="4000" dirty="0" err="1" smtClean="0"/>
              <a:t>trước</a:t>
            </a:r>
            <a:r>
              <a:rPr lang="en-US" sz="4000" dirty="0" smtClean="0"/>
              <a:t> </a:t>
            </a:r>
            <a:r>
              <a:rPr lang="en-US" sz="4000" dirty="0" err="1" smtClean="0"/>
              <a:t>đó</a:t>
            </a:r>
            <a:r>
              <a:rPr lang="en-US" sz="4000" dirty="0" smtClean="0"/>
              <a:t>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29101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2. ĐĂNG </a:t>
            </a:r>
            <a:r>
              <a:rPr lang="en-US" sz="2800" dirty="0" smtClean="0">
                <a:solidFill>
                  <a:srgbClr val="FF0000"/>
                </a:solidFill>
              </a:rPr>
              <a:t>KÝ NGƯỜI HÀNH NGHỀ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56114"/>
            <a:ext cx="8229600" cy="374468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quá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tăng</a:t>
            </a:r>
            <a:r>
              <a:rPr lang="en-US" dirty="0" smtClean="0"/>
              <a:t> </a:t>
            </a:r>
            <a:r>
              <a:rPr lang="en-US" dirty="0" err="1" smtClean="0"/>
              <a:t>giảm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nghề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vòng</a:t>
            </a:r>
            <a:r>
              <a:rPr lang="en-US" dirty="0" smtClean="0"/>
              <a:t> 10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nghỉ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nộp</a:t>
            </a:r>
            <a:r>
              <a:rPr lang="en-US" dirty="0" smtClean="0"/>
              <a:t> </a:t>
            </a:r>
            <a:r>
              <a:rPr lang="en-US" dirty="0" err="1" smtClean="0"/>
              <a:t>bổ</a:t>
            </a:r>
            <a:r>
              <a:rPr lang="en-US" dirty="0" smtClean="0"/>
              <a:t> sung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 </a:t>
            </a:r>
            <a:r>
              <a:rPr lang="en-US" dirty="0" err="1" smtClean="0"/>
              <a:t>tăng</a:t>
            </a:r>
            <a:r>
              <a:rPr lang="en-US" dirty="0" smtClean="0"/>
              <a:t>,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 </a:t>
            </a:r>
            <a:r>
              <a:rPr lang="en-US" dirty="0" err="1" smtClean="0"/>
              <a:t>giảm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cập</a:t>
            </a:r>
            <a:r>
              <a:rPr lang="en-US" dirty="0" smtClean="0"/>
              <a:t> </a:t>
            </a:r>
            <a:r>
              <a:rPr lang="en-US" dirty="0" err="1" smtClean="0"/>
              <a:t>nhật</a:t>
            </a:r>
            <a:r>
              <a:rPr lang="en-US" dirty="0" smtClean="0"/>
              <a:t> </a:t>
            </a:r>
            <a:r>
              <a:rPr lang="en-US" dirty="0" err="1" smtClean="0"/>
              <a:t>lên</a:t>
            </a:r>
            <a:r>
              <a:rPr lang="en-US" dirty="0" smtClean="0"/>
              <a:t> </a:t>
            </a:r>
            <a:r>
              <a:rPr lang="en-US" dirty="0" err="1" smtClean="0"/>
              <a:t>trang</a:t>
            </a:r>
            <a:r>
              <a:rPr lang="en-US" dirty="0" smtClean="0"/>
              <a:t> web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giảm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: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giảm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phụ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chuyên</a:t>
            </a:r>
            <a:r>
              <a:rPr lang="en-US" dirty="0" smtClean="0"/>
              <a:t> </a:t>
            </a:r>
            <a:r>
              <a:rPr lang="en-US" dirty="0" err="1" smtClean="0"/>
              <a:t>môn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chuyên</a:t>
            </a:r>
            <a:r>
              <a:rPr lang="en-US" dirty="0" smtClean="0"/>
              <a:t> </a:t>
            </a:r>
            <a:r>
              <a:rPr lang="en-US" dirty="0" err="1" smtClean="0"/>
              <a:t>khoa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bổ</a:t>
            </a:r>
            <a:r>
              <a:rPr lang="en-US" dirty="0" smtClean="0"/>
              <a:t> sung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đủ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phụ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chuyên</a:t>
            </a:r>
            <a:r>
              <a:rPr lang="en-US" dirty="0" smtClean="0"/>
              <a:t> </a:t>
            </a:r>
            <a:r>
              <a:rPr lang="en-US" dirty="0" err="1" smtClean="0"/>
              <a:t>khoa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.</a:t>
            </a:r>
            <a:r>
              <a:rPr lang="en-US" dirty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vi-VN" sz="3200" dirty="0" smtClean="0">
                <a:solidFill>
                  <a:srgbClr val="FF0000"/>
                </a:solidFill>
              </a:rPr>
              <a:t>ĐĂNG </a:t>
            </a:r>
            <a:r>
              <a:rPr lang="vi-VN" sz="3200" dirty="0">
                <a:solidFill>
                  <a:srgbClr val="FF0000"/>
                </a:solidFill>
              </a:rPr>
              <a:t>KÝ NGƯỜI HÀNH NGHỀ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800" dirty="0" err="1" smtClean="0"/>
              <a:t>Nếu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bố</a:t>
            </a:r>
            <a:r>
              <a:rPr lang="en-US" sz="2800" dirty="0" smtClean="0"/>
              <a:t> </a:t>
            </a:r>
            <a:r>
              <a:rPr lang="en-US" sz="2800" dirty="0" err="1" smtClean="0"/>
              <a:t>trí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 </a:t>
            </a:r>
            <a:r>
              <a:rPr lang="en-US" sz="2800" dirty="0" err="1" smtClean="0"/>
              <a:t>đủ</a:t>
            </a:r>
            <a:r>
              <a:rPr lang="en-US" sz="2800" dirty="0" smtClean="0"/>
              <a:t> </a:t>
            </a:r>
            <a:r>
              <a:rPr lang="en-US" sz="2800" dirty="0" err="1" smtClean="0"/>
              <a:t>điều</a:t>
            </a:r>
            <a:r>
              <a:rPr lang="en-US" sz="2800" dirty="0" smtClean="0"/>
              <a:t> </a:t>
            </a:r>
            <a:r>
              <a:rPr lang="en-US" sz="2800" dirty="0" err="1" smtClean="0"/>
              <a:t>kiện</a:t>
            </a:r>
            <a:r>
              <a:rPr lang="en-US" sz="2800" dirty="0" smtClean="0"/>
              <a:t>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thế</a:t>
            </a:r>
            <a:r>
              <a:rPr lang="en-US" sz="2800" dirty="0" smtClean="0"/>
              <a:t>,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sở</a:t>
            </a:r>
            <a:r>
              <a:rPr lang="en-US" sz="2800" dirty="0" smtClean="0"/>
              <a:t> </a:t>
            </a:r>
            <a:r>
              <a:rPr lang="en-US" sz="2800" dirty="0" err="1" smtClean="0"/>
              <a:t>sẽ</a:t>
            </a:r>
            <a:r>
              <a:rPr lang="en-US" sz="2800" dirty="0" smtClean="0"/>
              <a:t> </a:t>
            </a:r>
            <a:r>
              <a:rPr lang="en-US" sz="2800" dirty="0" err="1" smtClean="0"/>
              <a:t>bị</a:t>
            </a:r>
            <a:r>
              <a:rPr lang="en-US" sz="2800" dirty="0" smtClean="0"/>
              <a:t> </a:t>
            </a:r>
            <a:r>
              <a:rPr lang="en-US" sz="2800" dirty="0" err="1" smtClean="0"/>
              <a:t>cắt</a:t>
            </a:r>
            <a:r>
              <a:rPr lang="en-US" sz="2800" dirty="0" smtClean="0"/>
              <a:t> </a:t>
            </a:r>
            <a:r>
              <a:rPr lang="en-US" sz="2800" dirty="0" err="1" smtClean="0"/>
              <a:t>giảm</a:t>
            </a:r>
            <a:r>
              <a:rPr lang="en-US" sz="2800" dirty="0" smtClean="0"/>
              <a:t> </a:t>
            </a:r>
            <a:r>
              <a:rPr lang="en-US" sz="2800" dirty="0" err="1" smtClean="0"/>
              <a:t>chuyên</a:t>
            </a:r>
            <a:r>
              <a:rPr lang="en-US" sz="2800" dirty="0" smtClean="0"/>
              <a:t> </a:t>
            </a:r>
            <a:r>
              <a:rPr lang="en-US" sz="2800" dirty="0" err="1" smtClean="0"/>
              <a:t>khoa</a:t>
            </a:r>
            <a:r>
              <a:rPr lang="en-US" sz="2800" dirty="0" smtClean="0"/>
              <a:t> </a:t>
            </a:r>
            <a:r>
              <a:rPr lang="en-US" sz="2800" dirty="0" err="1" smtClean="0"/>
              <a:t>đó</a:t>
            </a:r>
            <a:r>
              <a:rPr lang="en-US" sz="2800" dirty="0" smtClean="0"/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800" dirty="0" err="1" smtClean="0"/>
              <a:t>Sắp</a:t>
            </a:r>
            <a:r>
              <a:rPr lang="en-US" sz="2800" dirty="0" smtClean="0"/>
              <a:t> </a:t>
            </a:r>
            <a:r>
              <a:rPr lang="en-US" sz="2800" dirty="0" err="1" smtClean="0"/>
              <a:t>tới</a:t>
            </a:r>
            <a:r>
              <a:rPr lang="en-US" sz="2800" dirty="0" smtClean="0"/>
              <a:t> </a:t>
            </a:r>
            <a:r>
              <a:rPr lang="en-US" sz="2800" dirty="0" err="1" smtClean="0"/>
              <a:t>Sở</a:t>
            </a:r>
            <a:r>
              <a:rPr lang="en-US" sz="2800" dirty="0" smtClean="0"/>
              <a:t> Y </a:t>
            </a:r>
            <a:r>
              <a:rPr lang="en-US" sz="2800" dirty="0" err="1" smtClean="0"/>
              <a:t>tế</a:t>
            </a:r>
            <a:r>
              <a:rPr lang="en-US" sz="2800" dirty="0" smtClean="0"/>
              <a:t> </a:t>
            </a:r>
            <a:r>
              <a:rPr lang="en-US" sz="2800" dirty="0" err="1" smtClean="0"/>
              <a:t>sẽ</a:t>
            </a:r>
            <a:r>
              <a:rPr lang="en-US" sz="2800" dirty="0" smtClean="0"/>
              <a:t> </a:t>
            </a:r>
            <a:r>
              <a:rPr lang="en-US" sz="2800" dirty="0" err="1" smtClean="0"/>
              <a:t>tập</a:t>
            </a:r>
            <a:r>
              <a:rPr lang="en-US" sz="2800" dirty="0" smtClean="0"/>
              <a:t> </a:t>
            </a:r>
            <a:r>
              <a:rPr lang="en-US" sz="2800" dirty="0" err="1" smtClean="0"/>
              <a:t>huấn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yêu</a:t>
            </a:r>
            <a:r>
              <a:rPr lang="en-US" sz="2800" dirty="0" smtClean="0"/>
              <a:t> </a:t>
            </a:r>
            <a:r>
              <a:rPr lang="en-US" sz="2800" dirty="0" err="1" smtClean="0"/>
              <a:t>cầu</a:t>
            </a:r>
            <a:r>
              <a:rPr lang="en-US" sz="2800" dirty="0" smtClean="0"/>
              <a:t>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sở</a:t>
            </a:r>
            <a:r>
              <a:rPr lang="en-US" sz="2800" dirty="0" smtClean="0"/>
              <a:t> </a:t>
            </a:r>
            <a:r>
              <a:rPr lang="en-US" sz="2800" dirty="0" err="1" smtClean="0"/>
              <a:t>áp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phần</a:t>
            </a:r>
            <a:r>
              <a:rPr lang="en-US" sz="2800" dirty="0" smtClean="0"/>
              <a:t> </a:t>
            </a:r>
            <a:r>
              <a:rPr lang="en-US" sz="2800" dirty="0" err="1" smtClean="0"/>
              <a:t>mềm</a:t>
            </a:r>
            <a:r>
              <a:rPr lang="en-US" sz="2800" dirty="0" smtClean="0"/>
              <a:t> </a:t>
            </a:r>
            <a:r>
              <a:rPr lang="en-US" sz="2800" dirty="0" err="1" smtClean="0"/>
              <a:t>Hệ</a:t>
            </a:r>
            <a:r>
              <a:rPr lang="en-US" sz="2800" dirty="0" smtClean="0"/>
              <a:t> </a:t>
            </a:r>
            <a:r>
              <a:rPr lang="en-US" sz="2800" dirty="0" err="1" smtClean="0"/>
              <a:t>thống</a:t>
            </a:r>
            <a:r>
              <a:rPr lang="en-US" sz="2800" dirty="0" smtClean="0"/>
              <a:t> </a:t>
            </a:r>
            <a:r>
              <a:rPr lang="en-US" sz="2800" dirty="0" err="1" smtClean="0"/>
              <a:t>quản</a:t>
            </a:r>
            <a:r>
              <a:rPr lang="en-US" sz="2800" dirty="0" smtClean="0"/>
              <a:t> </a:t>
            </a:r>
            <a:r>
              <a:rPr lang="en-US" sz="2800" dirty="0" err="1" smtClean="0"/>
              <a:t>lý</a:t>
            </a:r>
            <a:r>
              <a:rPr lang="en-US" sz="2800" dirty="0" smtClean="0"/>
              <a:t> </a:t>
            </a:r>
            <a:r>
              <a:rPr lang="en-US" sz="2800" dirty="0" err="1" smtClean="0"/>
              <a:t>quốc</a:t>
            </a:r>
            <a:r>
              <a:rPr lang="en-US" sz="2800" dirty="0" smtClean="0"/>
              <a:t> </a:t>
            </a:r>
            <a:r>
              <a:rPr lang="en-US" sz="2800" dirty="0" err="1" smtClean="0"/>
              <a:t>gia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CCHN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Giấy</a:t>
            </a:r>
            <a:r>
              <a:rPr lang="en-US" sz="2800" dirty="0" smtClean="0"/>
              <a:t> </a:t>
            </a:r>
            <a:r>
              <a:rPr lang="en-US" sz="2800" dirty="0" err="1" smtClean="0"/>
              <a:t>phép</a:t>
            </a:r>
            <a:r>
              <a:rPr lang="en-US" sz="2800" dirty="0" smtClean="0"/>
              <a:t> </a:t>
            </a:r>
            <a:r>
              <a:rPr lang="en-US" sz="2800" dirty="0" err="1" smtClean="0"/>
              <a:t>hoạt</a:t>
            </a:r>
            <a:r>
              <a:rPr lang="en-US" sz="2800" dirty="0" smtClean="0"/>
              <a:t>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  <a:r>
              <a:rPr lang="en-US" sz="2800" dirty="0" err="1" smtClean="0"/>
              <a:t>khám</a:t>
            </a:r>
            <a:r>
              <a:rPr lang="en-US" sz="2800" dirty="0" smtClean="0"/>
              <a:t> </a:t>
            </a:r>
            <a:r>
              <a:rPr lang="en-US" sz="2800" dirty="0" err="1" smtClean="0"/>
              <a:t>bệnh</a:t>
            </a:r>
            <a:r>
              <a:rPr lang="en-US" sz="2800" dirty="0" smtClean="0"/>
              <a:t>, </a:t>
            </a:r>
            <a:r>
              <a:rPr lang="en-US" sz="2800" dirty="0" err="1" smtClean="0"/>
              <a:t>chữa</a:t>
            </a:r>
            <a:r>
              <a:rPr lang="en-US" sz="2800" dirty="0" smtClean="0"/>
              <a:t> </a:t>
            </a:r>
            <a:r>
              <a:rPr lang="en-US" sz="2800" dirty="0" err="1" smtClean="0"/>
              <a:t>bệnh</a:t>
            </a:r>
            <a:r>
              <a:rPr lang="en-US" sz="2800" dirty="0" smtClean="0"/>
              <a:t>.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sở</a:t>
            </a:r>
            <a:r>
              <a:rPr lang="en-US" sz="2800" dirty="0" smtClean="0"/>
              <a:t> </a:t>
            </a:r>
            <a:r>
              <a:rPr lang="en-US" sz="2800" dirty="0" err="1" smtClean="0"/>
              <a:t>trực</a:t>
            </a:r>
            <a:r>
              <a:rPr lang="en-US" sz="2800" dirty="0" smtClean="0"/>
              <a:t> </a:t>
            </a:r>
            <a:r>
              <a:rPr lang="en-US" sz="2800" dirty="0" err="1" smtClean="0"/>
              <a:t>tiếp</a:t>
            </a:r>
            <a:r>
              <a:rPr lang="en-US" sz="2800" dirty="0" smtClean="0"/>
              <a:t> </a:t>
            </a:r>
            <a:r>
              <a:rPr lang="en-US" sz="2800" dirty="0" err="1" smtClean="0"/>
              <a:t>cập</a:t>
            </a:r>
            <a:r>
              <a:rPr lang="en-US" sz="2800" dirty="0" smtClean="0"/>
              <a:t> </a:t>
            </a:r>
            <a:r>
              <a:rPr lang="en-US" sz="2800" dirty="0" err="1" smtClean="0"/>
              <a:t>nhật</a:t>
            </a:r>
            <a:r>
              <a:rPr lang="en-US" sz="2800" dirty="0" smtClean="0"/>
              <a:t> </a:t>
            </a:r>
            <a:r>
              <a:rPr lang="en-US" sz="2800" dirty="0" err="1" smtClean="0"/>
              <a:t>lên</a:t>
            </a:r>
            <a:r>
              <a:rPr lang="en-US" sz="2800" dirty="0" smtClean="0"/>
              <a:t> </a:t>
            </a:r>
            <a:r>
              <a:rPr lang="en-US" sz="2800" dirty="0" err="1" smtClean="0"/>
              <a:t>phần</a:t>
            </a:r>
            <a:r>
              <a:rPr lang="en-US" sz="2800" dirty="0" smtClean="0"/>
              <a:t> </a:t>
            </a:r>
            <a:r>
              <a:rPr lang="en-US" sz="2800" dirty="0" err="1" smtClean="0"/>
              <a:t>mềm</a:t>
            </a:r>
            <a:r>
              <a:rPr lang="en-US" sz="2800" dirty="0" smtClean="0"/>
              <a:t> </a:t>
            </a:r>
            <a:r>
              <a:rPr lang="en-US" sz="2800" dirty="0" err="1" smtClean="0"/>
              <a:t>mọi</a:t>
            </a:r>
            <a:r>
              <a:rPr lang="en-US" sz="2800" dirty="0" smtClean="0"/>
              <a:t>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đổi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cấu</a:t>
            </a:r>
            <a:r>
              <a:rPr lang="en-US" sz="2800" dirty="0" smtClean="0"/>
              <a:t> </a:t>
            </a:r>
            <a:r>
              <a:rPr lang="en-US" sz="2800" dirty="0" err="1" smtClean="0"/>
              <a:t>tổ</a:t>
            </a:r>
            <a:r>
              <a:rPr lang="en-US" sz="2800" dirty="0" smtClean="0"/>
              <a:t> </a:t>
            </a:r>
            <a:r>
              <a:rPr lang="en-US" sz="2800" dirty="0" err="1" smtClean="0"/>
              <a:t>chức</a:t>
            </a:r>
            <a:r>
              <a:rPr lang="en-US" sz="2800" dirty="0" smtClean="0"/>
              <a:t>, </a:t>
            </a:r>
            <a:r>
              <a:rPr lang="en-US" sz="2800" dirty="0" err="1" smtClean="0"/>
              <a:t>nhân</a:t>
            </a:r>
            <a:r>
              <a:rPr lang="en-US" sz="2800" dirty="0" smtClean="0"/>
              <a:t> </a:t>
            </a:r>
            <a:r>
              <a:rPr lang="en-US" sz="2800" dirty="0" err="1" smtClean="0"/>
              <a:t>sự</a:t>
            </a:r>
            <a:r>
              <a:rPr lang="en-US" sz="2800" dirty="0" smtClean="0"/>
              <a:t>… </a:t>
            </a:r>
            <a:r>
              <a:rPr lang="en-US" sz="2800" dirty="0" err="1" smtClean="0"/>
              <a:t>Sở</a:t>
            </a:r>
            <a:r>
              <a:rPr lang="en-US" sz="2800" dirty="0" smtClean="0"/>
              <a:t> Y </a:t>
            </a:r>
            <a:r>
              <a:rPr lang="en-US" sz="2800" dirty="0" err="1" smtClean="0"/>
              <a:t>tế</a:t>
            </a:r>
            <a:r>
              <a:rPr lang="en-US" sz="2800" dirty="0" smtClean="0"/>
              <a:t> </a:t>
            </a:r>
            <a:r>
              <a:rPr lang="en-US" sz="2800" dirty="0" err="1" smtClean="0"/>
              <a:t>sẽ</a:t>
            </a:r>
            <a:r>
              <a:rPr lang="en-US" sz="2800" dirty="0" smtClean="0"/>
              <a:t> </a:t>
            </a:r>
            <a:r>
              <a:rPr lang="en-US" sz="2800" dirty="0" err="1" smtClean="0"/>
              <a:t>kiểm</a:t>
            </a:r>
            <a:r>
              <a:rPr lang="en-US" sz="2800" dirty="0" smtClean="0"/>
              <a:t> </a:t>
            </a:r>
            <a:r>
              <a:rPr lang="en-US" sz="2800" dirty="0" err="1" smtClean="0"/>
              <a:t>tra</a:t>
            </a:r>
            <a:r>
              <a:rPr lang="en-US" sz="2800" dirty="0" smtClean="0"/>
              <a:t> </a:t>
            </a:r>
            <a:r>
              <a:rPr lang="en-US" sz="2800" dirty="0" err="1" smtClean="0"/>
              <a:t>phần</a:t>
            </a:r>
            <a:r>
              <a:rPr lang="en-US" sz="2800" dirty="0" smtClean="0"/>
              <a:t> </a:t>
            </a:r>
            <a:r>
              <a:rPr lang="en-US" sz="2800" dirty="0" err="1" smtClean="0"/>
              <a:t>mềm</a:t>
            </a:r>
            <a:r>
              <a:rPr lang="en-US" sz="2800" dirty="0" smtClean="0"/>
              <a:t>, </a:t>
            </a:r>
            <a:r>
              <a:rPr lang="en-US" sz="2800" dirty="0" err="1" smtClean="0"/>
              <a:t>nếu</a:t>
            </a:r>
            <a:r>
              <a:rPr lang="en-US" sz="2800" dirty="0" smtClean="0"/>
              <a:t> </a:t>
            </a:r>
            <a:r>
              <a:rPr lang="en-US" sz="2800" dirty="0" err="1" smtClean="0"/>
              <a:t>cập</a:t>
            </a:r>
            <a:r>
              <a:rPr lang="en-US" sz="2800" dirty="0" smtClean="0"/>
              <a:t> </a:t>
            </a:r>
            <a:r>
              <a:rPr lang="en-US" sz="2800" dirty="0" err="1" smtClean="0"/>
              <a:t>nhật</a:t>
            </a:r>
            <a:r>
              <a:rPr lang="en-US" sz="2800" dirty="0" smtClean="0"/>
              <a:t> </a:t>
            </a:r>
            <a:r>
              <a:rPr lang="en-US" sz="2800" dirty="0" err="1" smtClean="0"/>
              <a:t>đầy</a:t>
            </a:r>
            <a:r>
              <a:rPr lang="en-US" sz="2800" dirty="0" smtClean="0"/>
              <a:t> </a:t>
            </a:r>
            <a:r>
              <a:rPr lang="en-US" sz="2800" dirty="0" err="1" smtClean="0"/>
              <a:t>đủ</a:t>
            </a:r>
            <a:r>
              <a:rPr lang="en-US" sz="2800" dirty="0" smtClean="0"/>
              <a:t> </a:t>
            </a:r>
            <a:r>
              <a:rPr lang="en-US" sz="2800" dirty="0" err="1" smtClean="0"/>
              <a:t>thì</a:t>
            </a:r>
            <a:r>
              <a:rPr lang="en-US" sz="2800" dirty="0" smtClean="0"/>
              <a:t> </a:t>
            </a:r>
            <a:r>
              <a:rPr lang="en-US" sz="2800" dirty="0" err="1" smtClean="0"/>
              <a:t>mới</a:t>
            </a:r>
            <a:r>
              <a:rPr lang="en-US" sz="2800" dirty="0" smtClean="0"/>
              <a:t> </a:t>
            </a:r>
            <a:r>
              <a:rPr lang="en-US" sz="2800" dirty="0" err="1" smtClean="0"/>
              <a:t>đăng</a:t>
            </a:r>
            <a:r>
              <a:rPr lang="en-US" sz="2800" dirty="0" smtClean="0"/>
              <a:t> </a:t>
            </a:r>
            <a:r>
              <a:rPr lang="en-US" sz="2800" dirty="0" err="1" smtClean="0"/>
              <a:t>Danh</a:t>
            </a:r>
            <a:r>
              <a:rPr lang="en-US" sz="2800" dirty="0" smtClean="0"/>
              <a:t> </a:t>
            </a:r>
            <a:r>
              <a:rPr lang="en-US" sz="2800" dirty="0" err="1" smtClean="0"/>
              <a:t>sách</a:t>
            </a:r>
            <a:r>
              <a:rPr lang="en-US" sz="2800" dirty="0" smtClean="0"/>
              <a:t>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 </a:t>
            </a:r>
            <a:r>
              <a:rPr lang="en-US" sz="2800" dirty="0" err="1" smtClean="0"/>
              <a:t>hành</a:t>
            </a:r>
            <a:r>
              <a:rPr lang="en-US" sz="2800" dirty="0" smtClean="0"/>
              <a:t> </a:t>
            </a:r>
            <a:r>
              <a:rPr lang="en-US" sz="2800" dirty="0" err="1" smtClean="0"/>
              <a:t>nghề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sở</a:t>
            </a:r>
            <a:r>
              <a:rPr lang="en-US" sz="2800" dirty="0" smtClean="0"/>
              <a:t> </a:t>
            </a:r>
            <a:r>
              <a:rPr lang="en-US" sz="2800" dirty="0" err="1" smtClean="0"/>
              <a:t>lên</a:t>
            </a:r>
            <a:r>
              <a:rPr lang="en-US" sz="2800" dirty="0" smtClean="0"/>
              <a:t> </a:t>
            </a:r>
            <a:r>
              <a:rPr lang="en-US" sz="2800" dirty="0" err="1" smtClean="0"/>
              <a:t>trang</a:t>
            </a:r>
            <a:r>
              <a:rPr lang="en-US" sz="2800" dirty="0" smtClean="0"/>
              <a:t> web </a:t>
            </a:r>
            <a:r>
              <a:rPr lang="en-US" sz="2800" dirty="0" err="1" smtClean="0"/>
              <a:t>Sở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76367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3. CÔNG TÁC KIỂM TRA HÀNH NGHỀ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Hiện</a:t>
            </a:r>
            <a:r>
              <a:rPr lang="en-US" dirty="0" smtClean="0"/>
              <a:t> nay,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nghề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, </a:t>
            </a:r>
            <a:r>
              <a:rPr lang="en-US" dirty="0" err="1" smtClean="0"/>
              <a:t>đặc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địa</a:t>
            </a:r>
            <a:r>
              <a:rPr lang="en-US" dirty="0" smtClean="0"/>
              <a:t> 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phố</a:t>
            </a:r>
            <a:r>
              <a:rPr lang="en-US" dirty="0" smtClean="0"/>
              <a:t> </a:t>
            </a:r>
            <a:r>
              <a:rPr lang="en-US" dirty="0" err="1" smtClean="0"/>
              <a:t>Biên</a:t>
            </a:r>
            <a:r>
              <a:rPr lang="en-US" dirty="0" smtClean="0"/>
              <a:t> </a:t>
            </a:r>
            <a:r>
              <a:rPr lang="en-US" dirty="0" err="1" smtClean="0"/>
              <a:t>Hòa</a:t>
            </a:r>
            <a:r>
              <a:rPr lang="en-US" dirty="0" smtClean="0"/>
              <a:t>.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tổ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Phòng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chuyên</a:t>
            </a:r>
            <a:r>
              <a:rPr lang="en-US" dirty="0" smtClean="0"/>
              <a:t> </a:t>
            </a:r>
            <a:r>
              <a:rPr lang="en-US" dirty="0" err="1" smtClean="0"/>
              <a:t>khoa</a:t>
            </a:r>
            <a:r>
              <a:rPr lang="en-US" dirty="0" smtClean="0"/>
              <a:t> </a:t>
            </a:r>
            <a:r>
              <a:rPr lang="en-US" dirty="0" err="1" smtClean="0"/>
              <a:t>Răng</a:t>
            </a:r>
            <a:r>
              <a:rPr lang="en-US" dirty="0" smtClean="0"/>
              <a:t> </a:t>
            </a:r>
            <a:r>
              <a:rPr lang="en-US" dirty="0" err="1" smtClean="0"/>
              <a:t>Hàm</a:t>
            </a:r>
            <a:r>
              <a:rPr lang="en-US" dirty="0" smtClean="0"/>
              <a:t> </a:t>
            </a:r>
            <a:r>
              <a:rPr lang="en-US" dirty="0" err="1" smtClean="0"/>
              <a:t>Mặt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giấy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,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thẩm</a:t>
            </a:r>
            <a:r>
              <a:rPr lang="en-US" dirty="0" smtClean="0"/>
              <a:t> </a:t>
            </a:r>
            <a:r>
              <a:rPr lang="en-US" dirty="0" err="1" smtClean="0"/>
              <a:t>mỹ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err="1" smtClean="0"/>
              <a:t>đủ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gửi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339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3638</TotalTime>
  <Words>680</Words>
  <Application>Microsoft Office PowerPoint</Application>
  <PresentationFormat>On-screen Show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CÔNG TÁC TRỌNG TÂM</vt:lpstr>
      <vt:lpstr>1. CẤP BỔ SUNG PHẠM VI TRONG CCHN</vt:lpstr>
      <vt:lpstr>CẤP BỔ SUNG PHẠM VI TRONG CCHN</vt:lpstr>
      <vt:lpstr>ĐIỀU KIỆN CẤP BỔ SUNG</vt:lpstr>
      <vt:lpstr>LƯU Ý QUAN TRỌNG</vt:lpstr>
      <vt:lpstr>2. ĐĂNG KÝ NGƯỜI HÀNH NGHỀ</vt:lpstr>
      <vt:lpstr>ĐĂNG KÝ NGƯỜI HÀNH NGHỀ</vt:lpstr>
      <vt:lpstr>3. CÔNG TÁC KIỂM TRA HÀNH NGHỀ</vt:lpstr>
      <vt:lpstr>CÔNG TÁC KIỂM TRA HÀNH NGHỀ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PKT OBDVN</dc:creator>
  <cp:lastModifiedBy>PC</cp:lastModifiedBy>
  <cp:revision>147</cp:revision>
  <dcterms:created xsi:type="dcterms:W3CDTF">2018-11-12T13:29:56Z</dcterms:created>
  <dcterms:modified xsi:type="dcterms:W3CDTF">2019-03-07T15:38:22Z</dcterms:modified>
</cp:coreProperties>
</file>