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handoutMasterIdLst>
    <p:handoutMasterId r:id="rId11"/>
  </p:handoutMasterIdLst>
  <p:sldIdLst>
    <p:sldId id="256" r:id="rId2"/>
    <p:sldId id="285" r:id="rId3"/>
    <p:sldId id="465" r:id="rId4"/>
    <p:sldId id="459" r:id="rId5"/>
    <p:sldId id="458" r:id="rId6"/>
    <p:sldId id="464" r:id="rId7"/>
    <p:sldId id="460" r:id="rId8"/>
    <p:sldId id="461" r:id="rId9"/>
    <p:sldId id="429" r:id="rId1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353"/>
    <a:srgbClr val="FF8181"/>
    <a:srgbClr val="0000FF"/>
    <a:srgbClr val="FBC385"/>
    <a:srgbClr val="000000"/>
    <a:srgbClr val="6CE7EA"/>
    <a:srgbClr val="227EBC"/>
    <a:srgbClr val="2587C9"/>
    <a:srgbClr val="1C7DA8"/>
    <a:srgbClr val="128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8" autoAdjust="0"/>
    <p:restoredTop sz="94676" autoAdjust="0"/>
  </p:normalViewPr>
  <p:slideViewPr>
    <p:cSldViewPr snapToGrid="0">
      <p:cViewPr varScale="1">
        <p:scale>
          <a:sx n="87" d="100"/>
          <a:sy n="87" d="100"/>
        </p:scale>
        <p:origin x="-11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02E7A45-A444-4FFF-8D7C-E09E8C4CA2D2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900071-791B-4FD7-9C22-C699C466A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124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C71FB5-BAD8-44CB-A930-AFF74E7275A3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1DB7C82F-AB7E-4F0C-B829-FA1B9C4151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" y="0"/>
            <a:ext cx="6172783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70B66945-4967-4040-926D-DCA44313CD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602415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E73C48D-7EAD-4D7D-8416-9D1ABDD104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71349" y="-1315845"/>
            <a:ext cx="5990643" cy="492884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anchor="b">
            <a:normAutofit fontScale="90000"/>
          </a:bodyPr>
          <a:lstStyle/>
          <a:p>
            <a:pPr algn="ctr"/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CÔNG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ĐOÀN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NGÀNH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TẾ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TỈNH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ĐỒNG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NAI</a:t>
            </a:r>
            <a: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NHIỆM KỲ 2018 - 2023</a:t>
            </a:r>
            <a:endParaRPr lang="en-US" sz="4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04F21CF2-4FB9-4A91-9670-B65BBC708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99" y="5916042"/>
            <a:ext cx="7445057" cy="566700"/>
          </a:xfrm>
          <a:gradFill>
            <a:gsLst>
              <a:gs pos="10000">
                <a:schemeClr val="accent1">
                  <a:lumMod val="0"/>
                  <a:lumOff val="10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4300"/>
          </a:effectLst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spc="-300" err="1" smtClean="0">
                <a:solidFill>
                  <a:srgbClr val="FF5353"/>
                </a:solidFill>
                <a:cs typeface="Arial" panose="020B0604020202020204" pitchFamily="34" charset="0"/>
              </a:rPr>
              <a:t>ĐỔI</a:t>
            </a:r>
            <a:r>
              <a:rPr lang="en-US" sz="2800" b="1" spc="-300" smtClean="0">
                <a:solidFill>
                  <a:srgbClr val="FF5353"/>
                </a:solidFill>
                <a:cs typeface="Arial" panose="020B0604020202020204" pitchFamily="34" charset="0"/>
              </a:rPr>
              <a:t> 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MỚI – DÂN CHỦ - ĐOÀN </a:t>
            </a:r>
            <a:r>
              <a:rPr lang="en-US" sz="2800" b="1" spc="-300" err="1">
                <a:solidFill>
                  <a:srgbClr val="FF5353"/>
                </a:solidFill>
                <a:cs typeface="Arial" panose="020B0604020202020204" pitchFamily="34" charset="0"/>
              </a:rPr>
              <a:t>KẾT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 – </a:t>
            </a:r>
            <a:r>
              <a:rPr lang="en-US" sz="2800" b="1" spc="-300" err="1">
                <a:solidFill>
                  <a:srgbClr val="FF5353"/>
                </a:solidFill>
                <a:cs typeface="Arial" panose="020B0604020202020204" pitchFamily="34" charset="0"/>
              </a:rPr>
              <a:t>TRÁCH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 </a:t>
            </a:r>
            <a:r>
              <a:rPr lang="en-US" sz="2800" b="1" spc="-300" err="1">
                <a:solidFill>
                  <a:srgbClr val="FF5353"/>
                </a:solidFill>
                <a:cs typeface="Arial" panose="020B0604020202020204" pitchFamily="34" charset="0"/>
              </a:rPr>
              <a:t>NHIỆM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Picture 6" descr="Thông báo: một số tham luận của các tổ tại Đại hội công đoàn trường năm 2017. Trân trọng!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6314"/>
            <a:ext cx="3145971" cy="30588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664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90FECE66-1F33-4A09-8E99-4A0BD5AC3294}"/>
              </a:ext>
            </a:extLst>
          </p:cNvPr>
          <p:cNvSpPr txBox="1"/>
          <p:nvPr/>
        </p:nvSpPr>
        <p:spPr>
          <a:xfrm>
            <a:off x="0" y="478959"/>
            <a:ext cx="374468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ĐẠI DIỆN</a:t>
            </a:r>
          </a:p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CHĂM LO,</a:t>
            </a:r>
          </a:p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BẢO VỆ QUYỀN</a:t>
            </a:r>
          </a:p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VÀ LỢI ÍCH</a:t>
            </a:r>
          </a:p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HỢP PHÁP, CHÍNH ĐÁNG CỦA</a:t>
            </a:r>
          </a:p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ĐOÀN VIÊN</a:t>
            </a:r>
          </a:p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VÀ</a:t>
            </a:r>
          </a:p>
          <a:p>
            <a:pPr algn="ctr"/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CÔNG NHÂN LAO ĐỘNG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E5D0F033-A2BE-4766-AFA1-279AA5E6EE6D}"/>
              </a:ext>
            </a:extLst>
          </p:cNvPr>
          <p:cNvSpPr txBox="1"/>
          <p:nvPr/>
        </p:nvSpPr>
        <p:spPr>
          <a:xfrm>
            <a:off x="8627920" y="305069"/>
            <a:ext cx="3304309" cy="6042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XÂY DỰNG</a:t>
            </a:r>
          </a:p>
          <a:p>
            <a:pPr algn="ctr">
              <a:spcAft>
                <a:spcPts val="400"/>
              </a:spcAft>
            </a:pP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TỔ CHỨC</a:t>
            </a:r>
          </a:p>
          <a:p>
            <a:pPr algn="ctr">
              <a:spcAft>
                <a:spcPts val="400"/>
              </a:spcAft>
            </a:pP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CÔNG ĐOÀN</a:t>
            </a:r>
          </a:p>
          <a:p>
            <a:pPr algn="ctr">
              <a:spcAft>
                <a:spcPts val="400"/>
              </a:spcAft>
            </a:pP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LỚN MẠNH;</a:t>
            </a:r>
          </a:p>
          <a:p>
            <a:pPr algn="ctr">
              <a:spcAft>
                <a:spcPts val="400"/>
              </a:spcAft>
            </a:pP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GÓP PHẦN</a:t>
            </a:r>
          </a:p>
          <a:p>
            <a:pPr algn="ctr">
              <a:spcAft>
                <a:spcPts val="400"/>
              </a:spcAft>
            </a:pPr>
            <a:r>
              <a:rPr lang="en-US" sz="3600" b="1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36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ÂY</a:t>
            </a:r>
            <a:r>
              <a:rPr lang="en-US" sz="3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DỰNG</a:t>
            </a:r>
          </a:p>
          <a:p>
            <a:pPr algn="ctr">
              <a:spcAft>
                <a:spcPts val="400"/>
              </a:spcAft>
            </a:pPr>
            <a:r>
              <a:rPr lang="en-US" sz="3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NGÀNH Y TẾ ĐỒNG 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NAI</a:t>
            </a:r>
          </a:p>
          <a:p>
            <a:pPr algn="ctr">
              <a:spcAft>
                <a:spcPts val="400"/>
              </a:spcAft>
            </a:pPr>
            <a:r>
              <a:rPr lang="en-US" sz="3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NĂNG ĐỘNG</a:t>
            </a:r>
          </a:p>
          <a:p>
            <a:pPr algn="ctr">
              <a:spcAft>
                <a:spcPts val="400"/>
              </a:spcAft>
            </a:pPr>
            <a:r>
              <a:rPr lang="en-US" sz="3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SÁNG TẠO</a:t>
            </a:r>
            <a:endParaRPr lang="en-US" sz="36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Nút Hành động: Đến Trang chủ 7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2879814F-D60B-41FE-8BB8-931E5199A368}"/>
              </a:ext>
            </a:extLst>
          </p:cNvPr>
          <p:cNvSpPr/>
          <p:nvPr/>
        </p:nvSpPr>
        <p:spPr>
          <a:xfrm>
            <a:off x="11772905" y="6486457"/>
            <a:ext cx="310231" cy="301337"/>
          </a:xfrm>
          <a:prstGeom prst="actionButtonHo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12995" y="5014050"/>
            <a:ext cx="5014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8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NAI</a:t>
            </a:r>
            <a:endParaRPr 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596" y="1006570"/>
            <a:ext cx="3146425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80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HOẠT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ĐỘNG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THÁNG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VÀ 2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 2019 (1)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62734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algn="just">
              <a:buAutoNum type="romanUcPeriod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TÌNH HÌNH LAO ĐỘNG VIỆC LÀM, HỘI NGHỊ CÁN BỘ CCVC,LĐ</a:t>
            </a:r>
          </a:p>
          <a:p>
            <a:pPr marL="742950" indent="-742950" algn="just">
              <a:buAutoNum type="arabicPeriod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Tình hình lao động việc làm</a:t>
            </a:r>
          </a:p>
          <a:p>
            <a:pPr marL="742950" indent="-742950" algn="just">
              <a:buAutoNum type="arabicPeriod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Hội nghị cán bộ viên chức, hội nghị người lao động.</a:t>
            </a:r>
          </a:p>
          <a:p>
            <a:pPr marL="571500" indent="-571500" algn="just">
              <a:buFontTx/>
              <a:buChar char="-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Hội nghị CBCCVC: 34/34 đơn vị thực hiện</a:t>
            </a:r>
          </a:p>
          <a:p>
            <a:pPr marL="571500" indent="-571500" algn="just">
              <a:buFontTx/>
              <a:buChar char="-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Hội nghị người lao động: 02/6 thực hiện</a:t>
            </a:r>
            <a:endParaRPr lang="en-US" sz="40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en-US" sz="40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93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HOẠT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ĐỘNG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THÁNG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VÀ 2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 2019 (2)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62734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HỘI THI</a:t>
            </a:r>
            <a:r>
              <a:rPr lang="en-US" sz="40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Đổi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mới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phong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cách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phục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vụ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của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cán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bộ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tế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tới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sự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hài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lòng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của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người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bệnh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gắn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với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xây</a:t>
            </a:r>
            <a:r>
              <a:rPr lang="en-US" sz="40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dựng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môi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trường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cơ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sở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tế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Xanh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Sạch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Đẹp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trong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ngành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tế</a:t>
            </a:r>
          </a:p>
          <a:p>
            <a:endParaRPr lang="en-US" sz="40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(Kế hoạch số 939/KH-BYT ngày 10/9/2018)</a:t>
            </a:r>
          </a:p>
          <a:p>
            <a:pPr algn="just"/>
            <a:endParaRPr lang="en-US" sz="40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119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783773"/>
          </a:xfrm>
        </p:spPr>
        <p:txBody>
          <a:bodyPr>
            <a:noAutofit/>
          </a:bodyPr>
          <a:lstStyle/>
          <a:p>
            <a:pPr algn="ctr"/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HOẠT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ĐỘNG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THÁNG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VÀ 2 </a:t>
            </a:r>
            <a:r>
              <a:rPr lang="en-US" sz="4000" b="1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2018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(3)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468086" y="1110343"/>
            <a:ext cx="11364686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KẾT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QUẢ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VIẾT</a:t>
            </a:r>
            <a:endParaRPr lang="en-US" sz="28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Triển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khai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40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CĐCS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dự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15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CĐCS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Có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412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dự</a:t>
            </a:r>
            <a:r>
              <a:rPr lang="en-US" sz="28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</a:t>
            </a:r>
            <a:endParaRPr lang="en-US" sz="28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Giải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nhất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Phan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Thị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Kim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Ngân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BVĐKKV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L.Khánh</a:t>
            </a:r>
            <a:endParaRPr lang="en-US" sz="2800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Giải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nhì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Nguyễn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Ngọc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Tâm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BV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Nhi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Đồng</a:t>
            </a:r>
            <a:endParaRPr lang="en-US" sz="2800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Giải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(02): </a:t>
            </a:r>
          </a:p>
          <a:p>
            <a:pPr lvl="0" algn="just"/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Võ Thị Diễm Thúy, BV Nhi Đồng</a:t>
            </a:r>
          </a:p>
          <a:p>
            <a:pPr algn="just"/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Nguyễn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Thị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Thu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Huyền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Bệnh</a:t>
            </a: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viện</a:t>
            </a: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ĐKKV</a:t>
            </a: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Đ.Quán</a:t>
            </a:r>
            <a:endParaRPr lang="en-US" sz="2800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Giải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khuyến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khích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0" algn="just"/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Mai Thị Thu Huyền, BVĐK Thống Nhất</a:t>
            </a:r>
          </a:p>
          <a:p>
            <a:pPr lvl="0" algn="just"/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Nguyễn Thị Cúc, BV Y Dược Cổ Truyền</a:t>
            </a:r>
          </a:p>
          <a:p>
            <a:pPr lvl="0" algn="just"/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Phan Quang Huy, Bệnh viện ĐKKV Đ.Quán</a:t>
            </a:r>
          </a:p>
          <a:p>
            <a:pPr algn="just"/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Nguyễn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Thị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Quý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TTYT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Dự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Phòng</a:t>
            </a:r>
            <a:endParaRPr lang="en-US" sz="2800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Châu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Thanh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Thuận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TTYT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Trảng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Bom</a:t>
            </a:r>
            <a:endParaRPr lang="en-US" sz="2800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 algn="just">
              <a:buFontTx/>
              <a:buChar char="-"/>
            </a:pPr>
            <a:endParaRPr lang="en-US" sz="3600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en-US" sz="36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443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TRIỂN KHAI MỘT SỐ NỘI DUNG THÁNG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3/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(1)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6273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Hội thi: Năm 2019 triển khai KH hội thi</a:t>
            </a:r>
          </a:p>
          <a:p>
            <a:pPr marL="571500" indent="-571500" algn="just">
              <a:buFontTx/>
              <a:buChar char="-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cấp tỉnh: Quý III năm 2019</a:t>
            </a:r>
          </a:p>
          <a:p>
            <a:pPr marL="571500" indent="-571500" algn="just">
              <a:buFontTx/>
              <a:buChar char="-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 khu vực (Hồ Chí Minh): Tháng 10/2019, mỗi tỉnh có 03 đội tham dự cấp khu vực.</a:t>
            </a:r>
          </a:p>
          <a:p>
            <a:pPr marL="571500" indent="-571500" algn="just">
              <a:buFontTx/>
              <a:buChar char="-"/>
            </a:pP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Chung kết toàn quốc: Tháng 02/2020</a:t>
            </a:r>
          </a:p>
          <a:p>
            <a:pPr algn="just"/>
            <a:endParaRPr lang="en-US" sz="40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(KH của Công đoàn ngành Y tế)</a:t>
            </a:r>
          </a:p>
        </p:txBody>
      </p:sp>
    </p:spTree>
    <p:extLst>
      <p:ext uri="{BB962C8B-B14F-4D97-AF65-F5344CB8AC3E}">
        <p14:creationId xmlns:p14="http://schemas.microsoft.com/office/powerpoint/2010/main" val="25990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TRIỂN KHAI MỘT SỐ NỘI DUNG THÁNG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3/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(2)</a:t>
            </a:r>
            <a:b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62734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QUYẾT 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ĐỊNH 2151/QĐ-BYT NGÀY 04/6/2015</a:t>
            </a:r>
          </a:p>
          <a:p>
            <a:pPr algn="ctr"/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Đổi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mới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phong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cách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thái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phục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vụ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của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cán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bộ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tế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tới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sự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hài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lòng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của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người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bệnh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  <a:p>
            <a:r>
              <a:rPr lang="en-US" sz="32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 đơn vị thực hiện:</a:t>
            </a:r>
            <a:endParaRPr 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Ban </a:t>
            </a:r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chỉ đạo: 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Rà soát bổ sung thành phần BCĐ</a:t>
            </a:r>
          </a:p>
          <a:p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Xây dựng kế hoạch: 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Đánh giá sự hài lòng của người bệnh năm 2019.</a:t>
            </a:r>
          </a:p>
          <a:p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Khảo sát: 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Nhân viên y tế 6 tháng/lần; BN Nội trú, BN Ngoại trú 1 quý/lần.</a:t>
            </a:r>
          </a:p>
          <a:p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 kết thực hiện: </a:t>
            </a:r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Đảm bảo đúng QĐ 2151.</a:t>
            </a:r>
            <a:endParaRPr lang="en-US" sz="32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28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TRIỂN KHAI MỘT SỐ NỘI DUNG THÁNG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3/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(3)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627347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 dẫn số 01/HD-CĐYT ngày 10/01/2019 của Công đoàn Y tế Việt Nam về việc Hướng dẫn Công đoàn cơ sở phòng và xử lý khi có Đoàn viên Công đoàn, Người lao động bị bạo hành tại các cơ sở y tế.</a:t>
            </a:r>
            <a:endParaRPr lang="en-US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Quy định về sinh con thứ 3: Các đơn vị cần nghiên cứu các quy định của Đảng (Quy định 102-QĐ/TW ngày 15/11/2017, Nghị định 176/2013, Pháp lệnh Dân số) để thực hiện theo quy định.</a:t>
            </a:r>
          </a:p>
          <a:p>
            <a:endParaRPr lang="en-US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indent="-742950" algn="just">
              <a:buAutoNum type="arabicPeriod"/>
            </a:pPr>
            <a:endParaRPr lang="en-US" sz="40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en-US" sz="40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28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662" y="2057401"/>
            <a:ext cx="8654143" cy="2256503"/>
          </a:xfrm>
        </p:spPr>
        <p:txBody>
          <a:bodyPr>
            <a:norm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TRÂN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TRỌNG </a:t>
            </a:r>
            <a:r>
              <a:rPr lang="en-US" b="1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CẢM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vi-VN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Ơ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N!</a:t>
            </a:r>
          </a:p>
        </p:txBody>
      </p:sp>
    </p:spTree>
    <p:extLst>
      <p:ext uri="{BB962C8B-B14F-4D97-AF65-F5344CB8AC3E}">
        <p14:creationId xmlns:p14="http://schemas.microsoft.com/office/powerpoint/2010/main" val="32718214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12004</TotalTime>
  <Words>618</Words>
  <Application>Microsoft Office PowerPoint</Application>
  <PresentationFormat>Custom</PresentationFormat>
  <Paragraphs>67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     CÔNG ĐOÀN NGÀNH Y TẾ  TỈNH ĐỒNG NAI NHIỆM KỲ 2018 - 2023</vt:lpstr>
      <vt:lpstr>PowerPoint Presentation</vt:lpstr>
      <vt:lpstr>HOẠT ĐỘNG THÁNG 1 VÀ 2 NĂM 2019 (1) </vt:lpstr>
      <vt:lpstr>HOẠT ĐỘNG THÁNG 1 VÀ 2 NĂM 2019 (2) </vt:lpstr>
      <vt:lpstr>HOẠT ĐỘNG THÁNG 1 VÀ 2 NĂM 2018 (3) </vt:lpstr>
      <vt:lpstr>TRIỂN KHAI MỘT SỐ NỘI DUNG THÁNG 3/ 2019 (1) </vt:lpstr>
      <vt:lpstr>TRIỂN KHAI MỘT SỐ NỘI DUNG THÁNG 3/ 2019 (2) </vt:lpstr>
      <vt:lpstr>TRIỂN KHAI MỘT SỐ NỘI DUNG THÁNG 3/ 2019 (3) </vt:lpstr>
      <vt:lpstr>TRÂN TRỌNG CẢM ƠN!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ĐẠI HỘI CÔNG ĐOÀN TỈNH ĐỒNG NAI LẦN THỨ X, NHIỆM KỲ 2018 - 2023</dc:title>
  <dc:creator>Quoc Lap Tang</dc:creator>
  <cp:lastModifiedBy>PHONG VU BH</cp:lastModifiedBy>
  <cp:revision>166</cp:revision>
  <cp:lastPrinted>2019-01-10T00:47:50Z</cp:lastPrinted>
  <dcterms:created xsi:type="dcterms:W3CDTF">2018-06-04T00:31:59Z</dcterms:created>
  <dcterms:modified xsi:type="dcterms:W3CDTF">2019-03-08T00:43:14Z</dcterms:modified>
</cp:coreProperties>
</file>