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handoutMasterIdLst>
    <p:handoutMasterId r:id="rId10"/>
  </p:handoutMasterIdLst>
  <p:sldIdLst>
    <p:sldId id="256" r:id="rId2"/>
    <p:sldId id="430" r:id="rId3"/>
    <p:sldId id="475" r:id="rId4"/>
    <p:sldId id="471" r:id="rId5"/>
    <p:sldId id="472" r:id="rId6"/>
    <p:sldId id="473" r:id="rId7"/>
    <p:sldId id="467" r:id="rId8"/>
    <p:sldId id="429" r:id="rId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353"/>
    <a:srgbClr val="FF8181"/>
    <a:srgbClr val="0000FF"/>
    <a:srgbClr val="FBC385"/>
    <a:srgbClr val="000000"/>
    <a:srgbClr val="6CE7EA"/>
    <a:srgbClr val="227EBC"/>
    <a:srgbClr val="2587C9"/>
    <a:srgbClr val="1C7DA8"/>
    <a:srgbClr val="1281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8" autoAdjust="0"/>
    <p:restoredTop sz="94676" autoAdjust="0"/>
  </p:normalViewPr>
  <p:slideViewPr>
    <p:cSldViewPr snapToGrid="0">
      <p:cViewPr varScale="1">
        <p:scale>
          <a:sx n="87" d="100"/>
          <a:sy n="87" d="100"/>
        </p:scale>
        <p:origin x="-11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02E7A45-A444-4FFF-8D7C-E09E8C4CA2D2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B900071-791B-4FD7-9C22-C699C466A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124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1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1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1FB5-BAD8-44CB-A930-AFF74E7275A3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3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C71FB5-BAD8-44CB-A930-AFF74E7275A3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BB6DD4-B46B-4943-8746-A1FDCD0EDA7B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1DB7C82F-AB7E-4F0C-B829-FA1B9C41518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4" y="0"/>
            <a:ext cx="6172783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70B66945-4967-4040-926D-DCA44313CDA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" y="0"/>
            <a:ext cx="6024155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6E73C48D-7EAD-4D7D-8416-9D1ABDD104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71349" y="-1315845"/>
            <a:ext cx="5990643" cy="4928840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spPr>
        <p:txBody>
          <a:bodyPr anchor="b">
            <a:normAutofit fontScale="90000"/>
          </a:bodyPr>
          <a:lstStyle/>
          <a:p>
            <a:pPr algn="ctr"/>
            <a: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9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89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89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CÔNG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ĐOÀN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NGÀNH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TẾ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TỈNH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ĐỒNG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NAI</a:t>
            </a:r>
            <a:r>
              <a:rPr 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NHIỆM KỲ 2018 - 2023</a:t>
            </a:r>
            <a:endParaRPr lang="en-US" sz="4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04F21CF2-4FB9-4A91-9670-B65BBC708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1999" y="5916042"/>
            <a:ext cx="7445057" cy="566700"/>
          </a:xfrm>
          <a:gradFill>
            <a:gsLst>
              <a:gs pos="10000">
                <a:schemeClr val="accent1">
                  <a:lumMod val="0"/>
                  <a:lumOff val="10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4300"/>
          </a:effectLst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spc="-300" err="1" smtClean="0">
                <a:solidFill>
                  <a:srgbClr val="FF5353"/>
                </a:solidFill>
                <a:cs typeface="Arial" panose="020B0604020202020204" pitchFamily="34" charset="0"/>
              </a:rPr>
              <a:t>ĐỔI</a:t>
            </a:r>
            <a:r>
              <a:rPr lang="en-US" sz="2800" b="1" spc="-300" smtClean="0">
                <a:solidFill>
                  <a:srgbClr val="FF5353"/>
                </a:solidFill>
                <a:cs typeface="Arial" panose="020B0604020202020204" pitchFamily="34" charset="0"/>
              </a:rPr>
              <a:t> </a:t>
            </a:r>
            <a:r>
              <a:rPr lang="en-US" sz="2800" b="1" spc="-300">
                <a:solidFill>
                  <a:srgbClr val="FF5353"/>
                </a:solidFill>
                <a:cs typeface="Arial" panose="020B0604020202020204" pitchFamily="34" charset="0"/>
              </a:rPr>
              <a:t>MỚI – DÂN CHỦ - ĐOÀN </a:t>
            </a:r>
            <a:r>
              <a:rPr lang="en-US" sz="2800" b="1" spc="-300" err="1">
                <a:solidFill>
                  <a:srgbClr val="FF5353"/>
                </a:solidFill>
                <a:cs typeface="Arial" panose="020B0604020202020204" pitchFamily="34" charset="0"/>
              </a:rPr>
              <a:t>KẾT</a:t>
            </a:r>
            <a:r>
              <a:rPr lang="en-US" sz="2800" b="1" spc="-300">
                <a:solidFill>
                  <a:srgbClr val="FF5353"/>
                </a:solidFill>
                <a:cs typeface="Arial" panose="020B0604020202020204" pitchFamily="34" charset="0"/>
              </a:rPr>
              <a:t> – </a:t>
            </a:r>
            <a:r>
              <a:rPr lang="en-US" sz="2800" b="1" spc="-300" err="1">
                <a:solidFill>
                  <a:srgbClr val="FF5353"/>
                </a:solidFill>
                <a:cs typeface="Arial" panose="020B0604020202020204" pitchFamily="34" charset="0"/>
              </a:rPr>
              <a:t>TRÁCH</a:t>
            </a:r>
            <a:r>
              <a:rPr lang="en-US" sz="2800" b="1" spc="-300">
                <a:solidFill>
                  <a:srgbClr val="FF5353"/>
                </a:solidFill>
                <a:cs typeface="Arial" panose="020B0604020202020204" pitchFamily="34" charset="0"/>
              </a:rPr>
              <a:t> </a:t>
            </a:r>
            <a:r>
              <a:rPr lang="en-US" sz="2800" b="1" spc="-300" err="1">
                <a:solidFill>
                  <a:srgbClr val="FF5353"/>
                </a:solidFill>
                <a:cs typeface="Arial" panose="020B0604020202020204" pitchFamily="34" charset="0"/>
              </a:rPr>
              <a:t>NHIỆM</a:t>
            </a:r>
            <a:r>
              <a:rPr lang="en-US" sz="2800" b="1" spc="-300">
                <a:solidFill>
                  <a:srgbClr val="FF5353"/>
                </a:solidFill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" name="Picture 6" descr="Thông báo: một số tham luận của các tổ tại Đại hội công đoàn trường năm 2017. Trân trọng!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770" y="990614"/>
            <a:ext cx="2743201" cy="2710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664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3" y="447375"/>
            <a:ext cx="11277599" cy="1219201"/>
          </a:xfrm>
        </p:spPr>
        <p:txBody>
          <a:bodyPr>
            <a:noAutofit/>
          </a:bodyPr>
          <a:lstStyle/>
          <a:p>
            <a:pPr algn="ctr"/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HOẠT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ĐỘNG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CÔNG ĐOÀN THÁNG 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NĂM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4B18D0-6963-4FAD-8C5F-F25C63C1ED68}"/>
              </a:ext>
            </a:extLst>
          </p:cNvPr>
          <p:cNvSpPr txBox="1"/>
          <p:nvPr/>
        </p:nvSpPr>
        <p:spPr>
          <a:xfrm>
            <a:off x="348343" y="1404258"/>
            <a:ext cx="1184365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Tổng </a:t>
            </a: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kết hoạt động Công đoàn quý I và triển khai hoạt động Công đoàn quý II năm 2019</a:t>
            </a: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/>
            <a:endParaRPr lang="en-US" sz="4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Ban </a:t>
            </a: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Chấp hành Công đoàn ngành </a:t>
            </a: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tổ chức bầu </a:t>
            </a: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bổ sung Ủy viên Ban Chấp hành và chức danh Chủ tịch Công đoàn ngành </a:t>
            </a: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tế khóa </a:t>
            </a: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IX, nhiệm kỳ 2018 – </a:t>
            </a: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</a:t>
            </a: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/>
            <a:endParaRPr lang="en-US" sz="4000" b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en-US" sz="4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828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4" y="402771"/>
            <a:ext cx="11277599" cy="1515240"/>
          </a:xfrm>
        </p:spPr>
        <p:txBody>
          <a:bodyPr>
            <a:noAutofit/>
          </a:bodyPr>
          <a:lstStyle/>
          <a:p>
            <a:pPr algn="ctr"/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HOẠT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ĐỘNG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CÔNG ĐOÀN THÁNG 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4000" b="1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NĂM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</a:t>
            </a:r>
            <a:b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4B18D0-6963-4FAD-8C5F-F25C63C1ED68}"/>
              </a:ext>
            </a:extLst>
          </p:cNvPr>
          <p:cNvSpPr txBox="1"/>
          <p:nvPr/>
        </p:nvSpPr>
        <p:spPr>
          <a:xfrm>
            <a:off x="468351" y="2798956"/>
            <a:ext cx="1172364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Quyết 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định thành lập Công đoàn cơ sở Trung tâm Kiểm soát bệnh tật tỉnh trực thuộc Công 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đoàn 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ngành, </a:t>
            </a:r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307 Đoàn viên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/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Chỉ định Ban Chấp hành, chức danh Chủ tịch, Phó Chủ tịch, Chủ nhiệm  Ủy ban kiểm tra.</a:t>
            </a:r>
            <a:endParaRPr lang="en-US" sz="4000" b="1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167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4" y="402770"/>
            <a:ext cx="11277599" cy="1499772"/>
          </a:xfrm>
        </p:spPr>
        <p:txBody>
          <a:bodyPr>
            <a:noAutofit/>
          </a:bodyPr>
          <a:lstStyle/>
          <a:p>
            <a:pPr algn="ctr"/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KẾ HOẠCH </a:t>
            </a:r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SỐ 70/KH-CĐN NGÀY 28/3/2019</a:t>
            </a: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4B18D0-6963-4FAD-8C5F-F25C63C1ED68}"/>
              </a:ext>
            </a:extLst>
          </p:cNvPr>
          <p:cNvSpPr txBox="1"/>
          <p:nvPr/>
        </p:nvSpPr>
        <p:spPr>
          <a:xfrm>
            <a:off x="261257" y="1902540"/>
            <a:ext cx="117144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Thực hiện Chương trình phát triển đoàn viên, xây dựng tổ chức công đoàn </a:t>
            </a:r>
            <a:r>
              <a:rPr lang="en-US" sz="4000" b="1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vững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mạnh gắn với nâng cao chất lượng, hiệu quả hoạt động của </a:t>
            </a:r>
            <a:r>
              <a:rPr lang="en-US" sz="4000" b="1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đội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ngũ cán bộ công đoàn giai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đoạn </a:t>
            </a:r>
            <a:r>
              <a:rPr lang="en-US" sz="4000" b="1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2018 - 2023</a:t>
            </a:r>
            <a:endParaRPr lang="en-US" sz="4000">
              <a:solidFill>
                <a:prstClr val="white"/>
              </a:solidFill>
              <a:latin typeface=".VnTime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948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4" y="402770"/>
            <a:ext cx="11277599" cy="1499772"/>
          </a:xfrm>
        </p:spPr>
        <p:txBody>
          <a:bodyPr>
            <a:noAutofit/>
          </a:bodyPr>
          <a:lstStyle/>
          <a:p>
            <a:pPr algn="ctr"/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KẾ HOẠCH </a:t>
            </a:r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SỐ 71/KH-CĐN NGÀY 28/3/2019</a:t>
            </a: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4B18D0-6963-4FAD-8C5F-F25C63C1ED68}"/>
              </a:ext>
            </a:extLst>
          </p:cNvPr>
          <p:cNvSpPr txBox="1"/>
          <p:nvPr/>
        </p:nvSpPr>
        <p:spPr>
          <a:xfrm>
            <a:off x="348343" y="1902541"/>
            <a:ext cx="1162734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Thực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hiện t</a:t>
            </a:r>
            <a:r>
              <a:rPr lang="vi-VN" sz="4000" b="1">
                <a:solidFill>
                  <a:prstClr val="white"/>
                </a:solidFill>
                <a:ea typeface="Times New Roman"/>
                <a:cs typeface="Times New Roman"/>
              </a:rPr>
              <a:t>uyên truyền giáo dục nâng cao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 nhận thức chính trị,</a:t>
            </a:r>
            <a:r>
              <a:rPr lang="vi-VN" sz="4000" b="1">
                <a:solidFill>
                  <a:prstClr val="white"/>
                </a:solidFill>
                <a:ea typeface="Times New Roman"/>
                <a:cs typeface="Times New Roman"/>
              </a:rPr>
              <a:t> trình độ </a:t>
            </a:r>
            <a:r>
              <a:rPr lang="en-US" sz="4000" b="1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kỹ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năng nghề nghiệp và đời sống văn hóa tinh thần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cho </a:t>
            </a:r>
            <a:r>
              <a:rPr lang="en-US" sz="4000" b="1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Cán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bộ </a:t>
            </a:r>
            <a:r>
              <a:rPr lang="en-US" sz="4000" b="1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Công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đoàn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Đ</a:t>
            </a:r>
            <a:r>
              <a:rPr lang="en-US" sz="4000" b="1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oàn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viên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và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N</a:t>
            </a:r>
            <a:r>
              <a:rPr lang="en-US" sz="4000" b="1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gười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lao động giai đoạn </a:t>
            </a:r>
            <a:r>
              <a:rPr lang="vi-VN" sz="4000" b="1">
                <a:solidFill>
                  <a:prstClr val="white"/>
                </a:solidFill>
                <a:ea typeface="Times New Roman"/>
                <a:cs typeface="Times New Roman"/>
              </a:rPr>
              <a:t>20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18 –</a:t>
            </a:r>
            <a:r>
              <a:rPr lang="vi-VN" sz="4000" b="1">
                <a:solidFill>
                  <a:prstClr val="white"/>
                </a:solidFill>
                <a:ea typeface="Times New Roman"/>
                <a:cs typeface="Times New Roman"/>
              </a:rPr>
              <a:t> 20</a:t>
            </a:r>
            <a:r>
              <a:rPr lang="en-US" sz="4000" b="1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23</a:t>
            </a:r>
            <a:endParaRPr lang="en-US" sz="4000">
              <a:solidFill>
                <a:prstClr val="white"/>
              </a:solidFill>
              <a:latin typeface=".VnTime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5365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4" y="402770"/>
            <a:ext cx="11277599" cy="1499772"/>
          </a:xfrm>
        </p:spPr>
        <p:txBody>
          <a:bodyPr>
            <a:noAutofit/>
          </a:bodyPr>
          <a:lstStyle/>
          <a:p>
            <a:pPr algn="ctr"/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KẾ </a:t>
            </a:r>
            <a:r>
              <a:rPr 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HOẠCH </a:t>
            </a:r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SỐ 72/KH-CĐN NGÀY 28/3/2019</a:t>
            </a: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4B18D0-6963-4FAD-8C5F-F25C63C1ED68}"/>
              </a:ext>
            </a:extLst>
          </p:cNvPr>
          <p:cNvSpPr txBox="1"/>
          <p:nvPr/>
        </p:nvSpPr>
        <p:spPr>
          <a:xfrm>
            <a:off x="348343" y="1902541"/>
            <a:ext cx="1162734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Thực hiện xây dựng mối quan hệ lao động hài hòa ổn định và </a:t>
            </a:r>
            <a:r>
              <a:rPr lang="en-US" sz="4000" b="1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tiến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bộ trong doanh nghiệp; nâng cao chất lượng thương lượng, ký kết </a:t>
            </a:r>
            <a:r>
              <a:rPr lang="en-US" sz="4000" b="1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và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thực hiện hiệu quả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thỏa </a:t>
            </a:r>
            <a:r>
              <a:rPr lang="en-US" sz="4000" b="1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ước lao </a:t>
            </a:r>
            <a:r>
              <a:rPr lang="en-US" sz="4000" b="1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động tập thể giai đoạn 2018 - 2023 </a:t>
            </a:r>
            <a:endParaRPr lang="en-US" sz="4000">
              <a:solidFill>
                <a:prstClr val="white"/>
              </a:solidFill>
              <a:latin typeface=".VnTime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4158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4" y="402770"/>
            <a:ext cx="11277599" cy="1003999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TRIỂN KHAI MỘT SỐ NHIỆM </a:t>
            </a:r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VỤ </a:t>
            </a:r>
            <a:r>
              <a:rPr lang="en-US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THÁNG 4 NĂM 2019 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4B18D0-6963-4FAD-8C5F-F25C63C1ED68}"/>
              </a:ext>
            </a:extLst>
          </p:cNvPr>
          <p:cNvSpPr txBox="1"/>
          <p:nvPr/>
        </p:nvSpPr>
        <p:spPr>
          <a:xfrm>
            <a:off x="348343" y="1902541"/>
            <a:ext cx="118436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Tập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huấn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Nghiệp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vụ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công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tác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đua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khen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thưởng công đoàn.</a:t>
            </a:r>
          </a:p>
          <a:p>
            <a:pPr algn="just"/>
            <a:endParaRPr lang="en-US" sz="4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Tập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huấn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Chương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trình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xây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dựng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cơ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đơn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vị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doanh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nghiệp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Đạt</a:t>
            </a:r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chuẩn</a:t>
            </a:r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văn</a:t>
            </a:r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hóa</a:t>
            </a:r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</a:t>
            </a:r>
            <a:r>
              <a:rPr lang="en-US" sz="40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năm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</a:t>
            </a:r>
            <a:r>
              <a:rPr lang="en-US" sz="40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sz="4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65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DA8153-A132-4C35-A831-20CF9D5E4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9662" y="2057401"/>
            <a:ext cx="8654143" cy="2256503"/>
          </a:xfrm>
        </p:spPr>
        <p:txBody>
          <a:bodyPr>
            <a:normAutofit/>
          </a:bodyPr>
          <a:lstStyle/>
          <a:p>
            <a:pPr algn="ctr"/>
            <a:r>
              <a:rPr lang="en-US" b="1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TRÂN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TRỌNG </a:t>
            </a:r>
            <a:r>
              <a:rPr lang="en-US" b="1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CẢM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vi-VN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Ơ</a:t>
            </a: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N!</a:t>
            </a:r>
          </a:p>
        </p:txBody>
      </p:sp>
    </p:spTree>
    <p:extLst>
      <p:ext uri="{BB962C8B-B14F-4D97-AF65-F5344CB8AC3E}">
        <p14:creationId xmlns:p14="http://schemas.microsoft.com/office/powerpoint/2010/main" val="327182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12060</TotalTime>
  <Words>340</Words>
  <Application>Microsoft Office PowerPoint</Application>
  <PresentationFormat>Custom</PresentationFormat>
  <Paragraphs>20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     CÔNG ĐOÀN NGÀNH Y TẾ  TỈNH ĐỒNG NAI NHIỆM KỲ 2018 - 2023</vt:lpstr>
      <vt:lpstr>HOẠT ĐỘNG CÔNG ĐOÀN THÁNG 3 NĂM 2019 </vt:lpstr>
      <vt:lpstr>HOẠT ĐỘNG CÔNG ĐOÀN THÁNG 3 NĂM 2019 </vt:lpstr>
      <vt:lpstr>KẾ HOẠCH SỐ 70/KH-CĐN NGÀY 28/3/2019 </vt:lpstr>
      <vt:lpstr>KẾ HOẠCH SỐ 71/KH-CĐN NGÀY 28/3/2019 </vt:lpstr>
      <vt:lpstr>KẾ HOẠCH SỐ 72/KH-CĐN NGÀY 28/3/2019 </vt:lpstr>
      <vt:lpstr>TRIỂN KHAI MỘT SỐ NHIỆM VỤ THÁNG 4 NĂM 2019 </vt:lpstr>
      <vt:lpstr>TRÂN TRỌNG CẢM ƠN!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ĐẠI HỘI CÔNG ĐOÀN TỈNH ĐỒNG NAI LẦN THỨ X, NHIỆM KỲ 2018 - 2023</dc:title>
  <dc:creator>Quoc Lap Tang</dc:creator>
  <cp:lastModifiedBy>PHONG VU BH</cp:lastModifiedBy>
  <cp:revision>172</cp:revision>
  <cp:lastPrinted>2019-01-10T00:47:50Z</cp:lastPrinted>
  <dcterms:created xsi:type="dcterms:W3CDTF">2018-06-04T00:31:59Z</dcterms:created>
  <dcterms:modified xsi:type="dcterms:W3CDTF">2019-04-08T07:45:29Z</dcterms:modified>
</cp:coreProperties>
</file>