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7.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8.xml" ContentType="application/vnd.openxmlformats-officedocument.presentationml.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slideMasters/slideMaster2.xml" ContentType="application/vnd.openxmlformats-officedocument.presentationml.slideMaster+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2.xml" ContentType="application/vnd.openxmlformats-officedocument.presentationml.notesSlide+xml"/>
  <Override PartName="/ppt/notesSlides/notesSlide13.xml" ContentType="application/vnd.openxmlformats-officedocument.presentationml.notesSlide+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79" r:id="rId1"/>
    <p:sldMasterId id="2147484931" r:id="rId2"/>
  </p:sldMasterIdLst>
  <p:notesMasterIdLst>
    <p:notesMasterId r:id="rId21"/>
  </p:notesMasterIdLst>
  <p:handoutMasterIdLst>
    <p:handoutMasterId r:id="rId22"/>
  </p:handoutMasterIdLst>
  <p:sldIdLst>
    <p:sldId id="256" r:id="rId3"/>
    <p:sldId id="574" r:id="rId4"/>
    <p:sldId id="547" r:id="rId5"/>
    <p:sldId id="577" r:id="rId6"/>
    <p:sldId id="548" r:id="rId7"/>
    <p:sldId id="578" r:id="rId8"/>
    <p:sldId id="579" r:id="rId9"/>
    <p:sldId id="580" r:id="rId10"/>
    <p:sldId id="581" r:id="rId11"/>
    <p:sldId id="582" r:id="rId12"/>
    <p:sldId id="583" r:id="rId13"/>
    <p:sldId id="584" r:id="rId14"/>
    <p:sldId id="585" r:id="rId15"/>
    <p:sldId id="587" r:id="rId16"/>
    <p:sldId id="588" r:id="rId17"/>
    <p:sldId id="589" r:id="rId18"/>
    <p:sldId id="550" r:id="rId19"/>
    <p:sldId id="337" r:id="rId20"/>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SimSun"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SimSun"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SimSun"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SimSun"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SimSun" pitchFamily="2" charset="-122"/>
        <a:cs typeface="+mn-cs"/>
      </a:defRPr>
    </a:lvl5pPr>
    <a:lvl6pPr marL="2286000" algn="l" defTabSz="914400" rtl="0" eaLnBrk="1" latinLnBrk="0" hangingPunct="1">
      <a:defRPr kern="1200">
        <a:solidFill>
          <a:schemeClr val="tx1"/>
        </a:solidFill>
        <a:latin typeface="Arial" charset="0"/>
        <a:ea typeface="SimSun" pitchFamily="2" charset="-122"/>
        <a:cs typeface="+mn-cs"/>
      </a:defRPr>
    </a:lvl6pPr>
    <a:lvl7pPr marL="2743200" algn="l" defTabSz="914400" rtl="0" eaLnBrk="1" latinLnBrk="0" hangingPunct="1">
      <a:defRPr kern="1200">
        <a:solidFill>
          <a:schemeClr val="tx1"/>
        </a:solidFill>
        <a:latin typeface="Arial" charset="0"/>
        <a:ea typeface="SimSun" pitchFamily="2" charset="-122"/>
        <a:cs typeface="+mn-cs"/>
      </a:defRPr>
    </a:lvl7pPr>
    <a:lvl8pPr marL="3200400" algn="l" defTabSz="914400" rtl="0" eaLnBrk="1" latinLnBrk="0" hangingPunct="1">
      <a:defRPr kern="1200">
        <a:solidFill>
          <a:schemeClr val="tx1"/>
        </a:solidFill>
        <a:latin typeface="Arial" charset="0"/>
        <a:ea typeface="SimSun" pitchFamily="2" charset="-122"/>
        <a:cs typeface="+mn-cs"/>
      </a:defRPr>
    </a:lvl8pPr>
    <a:lvl9pPr marL="3657600" algn="l" defTabSz="914400" rtl="0" eaLnBrk="1" latinLnBrk="0" hangingPunct="1">
      <a:defRPr kern="1200">
        <a:solidFill>
          <a:schemeClr val="tx1"/>
        </a:solidFill>
        <a:latin typeface="Arial" charset="0"/>
        <a:ea typeface="SimSun"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3CC33"/>
    <a:srgbClr val="00CC00"/>
    <a:srgbClr val="00823B"/>
    <a:srgbClr val="001E0E"/>
    <a:srgbClr val="008A3E"/>
    <a:srgbClr val="004FEE"/>
    <a:srgbClr val="0086EA"/>
    <a:srgbClr val="FFFFFF"/>
    <a:srgbClr val="66C3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8" autoAdjust="0"/>
    <p:restoredTop sz="73109" autoAdjust="0"/>
  </p:normalViewPr>
  <p:slideViewPr>
    <p:cSldViewPr>
      <p:cViewPr varScale="1">
        <p:scale>
          <a:sx n="60" d="100"/>
          <a:sy n="60" d="100"/>
        </p:scale>
        <p:origin x="1542" y="78"/>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notesViewPr>
    <p:cSldViewPr>
      <p:cViewPr varScale="1">
        <p:scale>
          <a:sx n="60" d="100"/>
          <a:sy n="60" d="100"/>
        </p:scale>
        <p:origin x="-2490"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0" hangingPunct="0">
              <a:defRPr sz="1300">
                <a:latin typeface="Arial" charset="0"/>
                <a:ea typeface="宋体" pitchFamily="2" charset="-122"/>
                <a:cs typeface="Arial" charset="0"/>
              </a:defRPr>
            </a:lvl1pPr>
          </a:lstStyle>
          <a:p>
            <a:pPr>
              <a:defRPr/>
            </a:pPr>
            <a:endParaRPr lang="en-US"/>
          </a:p>
        </p:txBody>
      </p:sp>
      <p:sp>
        <p:nvSpPr>
          <p:cNvPr id="3789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0" hangingPunct="0">
              <a:defRPr sz="1300">
                <a:latin typeface="Arial" charset="0"/>
                <a:ea typeface="宋体" pitchFamily="2" charset="-122"/>
                <a:cs typeface="Arial" charset="0"/>
              </a:defRPr>
            </a:lvl1pPr>
          </a:lstStyle>
          <a:p>
            <a:pPr>
              <a:defRPr/>
            </a:pPr>
            <a:r>
              <a:rPr lang="en-US" altLang="zh-CN" smtClean="0"/>
              <a:t>2016/7/20</a:t>
            </a:r>
            <a:endParaRPr lang="en-US"/>
          </a:p>
        </p:txBody>
      </p:sp>
      <p:sp>
        <p:nvSpPr>
          <p:cNvPr id="3789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0" hangingPunct="0">
              <a:defRPr sz="1300">
                <a:latin typeface="Arial" charset="0"/>
                <a:ea typeface="宋体" pitchFamily="2" charset="-122"/>
                <a:cs typeface="Arial" charset="0"/>
              </a:defRPr>
            </a:lvl1pPr>
          </a:lstStyle>
          <a:p>
            <a:pPr>
              <a:defRPr/>
            </a:pPr>
            <a:r>
              <a:rPr lang="en-US" smtClean="0"/>
              <a:t>18/06/2016</a:t>
            </a:r>
            <a:endParaRPr lang="en-US"/>
          </a:p>
        </p:txBody>
      </p:sp>
      <p:sp>
        <p:nvSpPr>
          <p:cNvPr id="3789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cs typeface="Arial" charset="0"/>
              </a:defRPr>
            </a:lvl1pPr>
          </a:lstStyle>
          <a:p>
            <a:pPr>
              <a:defRPr/>
            </a:pPr>
            <a:fld id="{6BF0A2D1-83FE-4F58-9339-FBB365548085}" type="slidenum">
              <a:rPr lang="en-US"/>
              <a:pPr>
                <a:defRPr/>
              </a:pPr>
              <a:t>‹#›</a:t>
            </a:fld>
            <a:endParaRPr lang="en-US"/>
          </a:p>
        </p:txBody>
      </p:sp>
    </p:spTree>
    <p:extLst>
      <p:ext uri="{BB962C8B-B14F-4D97-AF65-F5344CB8AC3E}">
        <p14:creationId xmlns:p14="http://schemas.microsoft.com/office/powerpoint/2010/main" val="13678923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eaLnBrk="1" hangingPunct="1">
              <a:defRPr sz="1300">
                <a:latin typeface="Arial" charset="0"/>
                <a:ea typeface="宋体" pitchFamily="2" charset="-122"/>
                <a:cs typeface="Arial" charset="0"/>
              </a:defRPr>
            </a:lvl1pPr>
          </a:lstStyle>
          <a:p>
            <a:pPr>
              <a:defRPr/>
            </a:pPr>
            <a:endParaRPr lang="zh-CN" alt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latin typeface="Arial" charset="0"/>
                <a:ea typeface="宋体" pitchFamily="2" charset="-122"/>
                <a:cs typeface="Arial" charset="0"/>
              </a:defRPr>
            </a:lvl1pPr>
          </a:lstStyle>
          <a:p>
            <a:pPr>
              <a:defRPr/>
            </a:pPr>
            <a:r>
              <a:rPr lang="en-US" altLang="zh-CN" smtClean="0"/>
              <a:t>2016/7/20</a:t>
            </a:r>
            <a:endParaRPr lang="en-US" altLang="zh-CN"/>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eaLnBrk="1" hangingPunct="1">
              <a:defRPr sz="1300">
                <a:latin typeface="Arial" charset="0"/>
                <a:ea typeface="宋体" pitchFamily="2" charset="-122"/>
                <a:cs typeface="Arial" charset="0"/>
              </a:defRPr>
            </a:lvl1pPr>
          </a:lstStyle>
          <a:p>
            <a:pPr>
              <a:defRPr/>
            </a:pPr>
            <a:r>
              <a:rPr lang="en-US" altLang="zh-CN" smtClean="0"/>
              <a:t>18/06/2016</a:t>
            </a:r>
            <a:endParaRPr lang="zh-CN" alt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cs typeface="Arial" charset="0"/>
              </a:defRPr>
            </a:lvl1pPr>
          </a:lstStyle>
          <a:p>
            <a:pPr>
              <a:defRPr/>
            </a:pPr>
            <a:fld id="{1F66DE1F-A142-4D97-935B-81474F6A09CB}" type="slidenum">
              <a:rPr lang="zh-CN" altLang="en-US"/>
              <a:pPr>
                <a:defRPr/>
              </a:pPr>
              <a:t>‹#›</a:t>
            </a:fld>
            <a:endParaRPr lang="en-US" altLang="zh-CN"/>
          </a:p>
        </p:txBody>
      </p:sp>
    </p:spTree>
    <p:extLst>
      <p:ext uri="{BB962C8B-B14F-4D97-AF65-F5344CB8AC3E}">
        <p14:creationId xmlns:p14="http://schemas.microsoft.com/office/powerpoint/2010/main" val="53171537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Tx/>
              <a:buNone/>
            </a:pPr>
            <a:endParaRPr lang="en-US" baseline="0" dirty="0" smtClean="0"/>
          </a:p>
        </p:txBody>
      </p:sp>
    </p:spTree>
    <p:extLst>
      <p:ext uri="{BB962C8B-B14F-4D97-AF65-F5344CB8AC3E}">
        <p14:creationId xmlns:p14="http://schemas.microsoft.com/office/powerpoint/2010/main" val="426613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Tx/>
              <a:buNone/>
            </a:pPr>
            <a:endParaRPr lang="en-US" baseline="0" dirty="0" smtClean="0"/>
          </a:p>
        </p:txBody>
      </p:sp>
    </p:spTree>
    <p:extLst>
      <p:ext uri="{BB962C8B-B14F-4D97-AF65-F5344CB8AC3E}">
        <p14:creationId xmlns:p14="http://schemas.microsoft.com/office/powerpoint/2010/main" val="426613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Tx/>
              <a:buNone/>
            </a:pPr>
            <a:endParaRPr lang="en-US" baseline="0" dirty="0" smtClean="0"/>
          </a:p>
        </p:txBody>
      </p:sp>
    </p:spTree>
    <p:extLst>
      <p:ext uri="{BB962C8B-B14F-4D97-AF65-F5344CB8AC3E}">
        <p14:creationId xmlns:p14="http://schemas.microsoft.com/office/powerpoint/2010/main" val="426613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Tx/>
              <a:buNone/>
            </a:pPr>
            <a:endParaRPr lang="en-US" baseline="0" dirty="0" smtClean="0"/>
          </a:p>
        </p:txBody>
      </p:sp>
    </p:spTree>
    <p:extLst>
      <p:ext uri="{BB962C8B-B14F-4D97-AF65-F5344CB8AC3E}">
        <p14:creationId xmlns:p14="http://schemas.microsoft.com/office/powerpoint/2010/main" val="426613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Tx/>
              <a:buNone/>
            </a:pPr>
            <a:endParaRPr lang="en-US" baseline="0" dirty="0" smtClean="0"/>
          </a:p>
        </p:txBody>
      </p:sp>
    </p:spTree>
    <p:extLst>
      <p:ext uri="{BB962C8B-B14F-4D97-AF65-F5344CB8AC3E}">
        <p14:creationId xmlns:p14="http://schemas.microsoft.com/office/powerpoint/2010/main" val="206270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Tx/>
              <a:buNone/>
            </a:pPr>
            <a:endParaRPr lang="en-US" baseline="0" dirty="0" smtClean="0"/>
          </a:p>
        </p:txBody>
      </p:sp>
    </p:spTree>
    <p:extLst>
      <p:ext uri="{BB962C8B-B14F-4D97-AF65-F5344CB8AC3E}">
        <p14:creationId xmlns:p14="http://schemas.microsoft.com/office/powerpoint/2010/main" val="2102529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5231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SimSun" pitchFamily="2" charset="-122"/>
              </a:defRPr>
            </a:lvl1pPr>
            <a:lvl2pPr marL="742950" indent="-285750">
              <a:defRPr>
                <a:solidFill>
                  <a:schemeClr val="tx1"/>
                </a:solidFill>
                <a:latin typeface="Arial" charset="0"/>
                <a:ea typeface="SimSun" pitchFamily="2" charset="-122"/>
              </a:defRPr>
            </a:lvl2pPr>
            <a:lvl3pPr marL="1143000" indent="-228600">
              <a:defRPr>
                <a:solidFill>
                  <a:schemeClr val="tx1"/>
                </a:solidFill>
                <a:latin typeface="Arial" charset="0"/>
                <a:ea typeface="SimSun" pitchFamily="2" charset="-122"/>
              </a:defRPr>
            </a:lvl3pPr>
            <a:lvl4pPr marL="1600200" indent="-228600">
              <a:defRPr>
                <a:solidFill>
                  <a:schemeClr val="tx1"/>
                </a:solidFill>
                <a:latin typeface="Arial" charset="0"/>
                <a:ea typeface="SimSun" pitchFamily="2" charset="-122"/>
              </a:defRPr>
            </a:lvl4pPr>
            <a:lvl5pPr marL="2057400" indent="-228600">
              <a:defRPr>
                <a:solidFill>
                  <a:schemeClr val="tx1"/>
                </a:solidFill>
                <a:latin typeface="Arial" charset="0"/>
                <a:ea typeface="SimSun" pitchFamily="2" charset="-122"/>
              </a:defRPr>
            </a:lvl5pPr>
            <a:lvl6pPr marL="2514600" indent="-228600" eaLnBrk="0" fontAlgn="base" hangingPunct="0">
              <a:spcBef>
                <a:spcPct val="0"/>
              </a:spcBef>
              <a:spcAft>
                <a:spcPct val="0"/>
              </a:spcAft>
              <a:defRPr>
                <a:solidFill>
                  <a:schemeClr val="tx1"/>
                </a:solidFill>
                <a:latin typeface="Arial" charset="0"/>
                <a:ea typeface="SimSun" pitchFamily="2" charset="-122"/>
              </a:defRPr>
            </a:lvl6pPr>
            <a:lvl7pPr marL="2971800" indent="-228600" eaLnBrk="0" fontAlgn="base" hangingPunct="0">
              <a:spcBef>
                <a:spcPct val="0"/>
              </a:spcBef>
              <a:spcAft>
                <a:spcPct val="0"/>
              </a:spcAft>
              <a:defRPr>
                <a:solidFill>
                  <a:schemeClr val="tx1"/>
                </a:solidFill>
                <a:latin typeface="Arial" charset="0"/>
                <a:ea typeface="SimSun" pitchFamily="2" charset="-122"/>
              </a:defRPr>
            </a:lvl7pPr>
            <a:lvl8pPr marL="3429000" indent="-228600" eaLnBrk="0" fontAlgn="base" hangingPunct="0">
              <a:spcBef>
                <a:spcPct val="0"/>
              </a:spcBef>
              <a:spcAft>
                <a:spcPct val="0"/>
              </a:spcAft>
              <a:defRPr>
                <a:solidFill>
                  <a:schemeClr val="tx1"/>
                </a:solidFill>
                <a:latin typeface="Arial" charset="0"/>
                <a:ea typeface="SimSun" pitchFamily="2" charset="-122"/>
              </a:defRPr>
            </a:lvl8pPr>
            <a:lvl9pPr marL="3886200" indent="-228600" eaLnBrk="0" fontAlgn="base" hangingPunct="0">
              <a:spcBef>
                <a:spcPct val="0"/>
              </a:spcBef>
              <a:spcAft>
                <a:spcPct val="0"/>
              </a:spcAft>
              <a:defRPr>
                <a:solidFill>
                  <a:schemeClr val="tx1"/>
                </a:solidFill>
                <a:latin typeface="Arial" charset="0"/>
                <a:ea typeface="SimSun" pitchFamily="2" charset="-122"/>
              </a:defRPr>
            </a:lvl9pPr>
          </a:lstStyle>
          <a:p>
            <a:fld id="{4465893C-D4F2-423F-AE6D-6C3E855E80E2}" type="slidenum">
              <a:rPr lang="zh-CN" altLang="en-US">
                <a:latin typeface="Times New Roman" pitchFamily="18" charset="0"/>
              </a:rPr>
              <a:pPr/>
              <a:t>3</a:t>
            </a:fld>
            <a:endParaRPr lang="en-US" altLang="zh-CN">
              <a:latin typeface="Times New Roman" pitchFamily="18" charset="0"/>
            </a:endParaRPr>
          </a:p>
        </p:txBody>
      </p:sp>
    </p:spTree>
    <p:extLst>
      <p:ext uri="{BB962C8B-B14F-4D97-AF65-F5344CB8AC3E}">
        <p14:creationId xmlns:p14="http://schemas.microsoft.com/office/powerpoint/2010/main" val="3994082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tồn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chế</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Việt</a:t>
            </a:r>
            <a:r>
              <a:rPr lang="en-US" sz="1200" kern="1200" dirty="0" smtClean="0">
                <a:solidFill>
                  <a:schemeClr val="tx1"/>
                </a:solidFill>
                <a:effectLst/>
                <a:latin typeface="+mn-lt"/>
                <a:ea typeface="+mn-ea"/>
                <a:cs typeface="+mn-cs"/>
              </a:rPr>
              <a:t> Nam </a:t>
            </a:r>
            <a:r>
              <a:rPr lang="en-US" sz="1200" kern="1200" dirty="0" err="1" smtClean="0">
                <a:solidFill>
                  <a:schemeClr val="tx1"/>
                </a:solidFill>
                <a:effectLst/>
                <a:latin typeface="+mn-lt"/>
                <a:ea typeface="+mn-ea"/>
                <a:cs typeface="+mn-cs"/>
              </a:rPr>
              <a:t>còn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cách</a:t>
            </a:r>
            <a:r>
              <a:rPr lang="en-US" sz="1200" kern="1200" dirty="0" smtClean="0">
                <a:solidFill>
                  <a:schemeClr val="tx1"/>
                </a:solidFill>
                <a:effectLst/>
                <a:latin typeface="+mn-lt"/>
                <a:ea typeface="+mn-ea"/>
                <a:cs typeface="+mn-cs"/>
              </a:rPr>
              <a:t> so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giới</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Chi </a:t>
            </a:r>
            <a:r>
              <a:rPr lang="en-US" sz="1200" kern="1200" dirty="0" err="1" smtClean="0">
                <a:solidFill>
                  <a:schemeClr val="tx1"/>
                </a:solidFill>
                <a:effectLst/>
                <a:latin typeface="+mn-lt"/>
                <a:ea typeface="+mn-ea"/>
                <a:cs typeface="+mn-cs"/>
              </a:rPr>
              <a:t>phí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thẻ</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cao</a:t>
            </a:r>
            <a:r>
              <a:rPr lang="en-US" sz="1200" kern="1200" dirty="0" smtClean="0">
                <a:solidFill>
                  <a:schemeClr val="tx1"/>
                </a:solidFill>
                <a:effectLst/>
                <a:latin typeface="+mn-lt"/>
                <a:ea typeface="+mn-ea"/>
                <a:cs typeface="+mn-cs"/>
              </a:rPr>
              <a:t>. Theo </a:t>
            </a:r>
            <a:r>
              <a:rPr lang="en-US" sz="1200" kern="1200" dirty="0" err="1" smtClean="0">
                <a:solidFill>
                  <a:schemeClr val="tx1"/>
                </a:solidFill>
                <a:effectLst/>
                <a:latin typeface="+mn-lt"/>
                <a:ea typeface="+mn-ea"/>
                <a:cs typeface="+mn-cs"/>
              </a:rPr>
              <a:t>báo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thì</a:t>
            </a:r>
            <a:r>
              <a:rPr lang="en-US" sz="1200" kern="1200" dirty="0" smtClean="0">
                <a:solidFill>
                  <a:schemeClr val="tx1"/>
                </a:solidFill>
                <a:effectLst/>
                <a:latin typeface="+mn-lt"/>
                <a:ea typeface="+mn-ea"/>
                <a:cs typeface="+mn-cs"/>
              </a:rPr>
              <a:t> chi </a:t>
            </a:r>
            <a:r>
              <a:rPr lang="en-US" sz="1200" kern="1200" dirty="0" err="1" smtClean="0">
                <a:solidFill>
                  <a:schemeClr val="tx1"/>
                </a:solidFill>
                <a:effectLst/>
                <a:latin typeface="+mn-lt"/>
                <a:ea typeface="+mn-ea"/>
                <a:cs typeface="+mn-cs"/>
              </a:rPr>
              <a:t>phí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thẻ</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khoảng</a:t>
            </a:r>
            <a:r>
              <a:rPr lang="en-US" sz="1200" kern="1200" dirty="0" smtClean="0">
                <a:solidFill>
                  <a:schemeClr val="tx1"/>
                </a:solidFill>
                <a:effectLst/>
                <a:latin typeface="+mn-lt"/>
                <a:ea typeface="+mn-ea"/>
                <a:cs typeface="+mn-cs"/>
              </a:rPr>
              <a:t> 5USD/</a:t>
            </a:r>
            <a:r>
              <a:rPr lang="en-US" sz="1200" kern="1200" dirty="0" err="1" smtClean="0">
                <a:solidFill>
                  <a:schemeClr val="tx1"/>
                </a:solidFill>
                <a:effectLst/>
                <a:latin typeface="+mn-lt"/>
                <a:ea typeface="+mn-ea"/>
                <a:cs typeface="+mn-cs"/>
              </a:rPr>
              <a:t>thẻ</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chi </a:t>
            </a:r>
            <a:r>
              <a:rPr lang="en-US" sz="1200" kern="1200" dirty="0" err="1" smtClean="0">
                <a:solidFill>
                  <a:schemeClr val="tx1"/>
                </a:solidFill>
                <a:effectLst/>
                <a:latin typeface="+mn-lt"/>
                <a:ea typeface="+mn-ea"/>
                <a:cs typeface="+mn-cs"/>
              </a:rPr>
              <a:t>phí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thẻ</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khoảng</a:t>
            </a:r>
            <a:r>
              <a:rPr lang="en-US" sz="1200" kern="1200" dirty="0" smtClean="0">
                <a:solidFill>
                  <a:schemeClr val="tx1"/>
                </a:solidFill>
                <a:effectLst/>
                <a:latin typeface="+mn-lt"/>
                <a:ea typeface="+mn-ea"/>
                <a:cs typeface="+mn-cs"/>
              </a:rPr>
              <a:t> 1USD/</a:t>
            </a:r>
            <a:r>
              <a:rPr lang="en-US" sz="1200" kern="1200" dirty="0" err="1" smtClean="0">
                <a:solidFill>
                  <a:schemeClr val="tx1"/>
                </a:solidFill>
                <a:effectLst/>
                <a:latin typeface="+mn-lt"/>
                <a:ea typeface="+mn-ea"/>
                <a:cs typeface="+mn-cs"/>
              </a:rPr>
              <a:t>Thẻ</a:t>
            </a:r>
            <a:r>
              <a:rPr lang="en-US" sz="1200" kern="1200" dirty="0" smtClean="0">
                <a:solidFill>
                  <a:schemeClr val="tx1"/>
                </a:solidFill>
                <a:effectLst/>
                <a:latin typeface="+mn-lt"/>
                <a:ea typeface="+mn-ea"/>
                <a:cs typeface="+mn-cs"/>
              </a:rPr>
              <a:t>.</a:t>
            </a:r>
          </a:p>
          <a:p>
            <a:pPr lvl="0"/>
            <a:r>
              <a:rPr lang="en-US" sz="1200" kern="1200" dirty="0" err="1" smtClean="0">
                <a:solidFill>
                  <a:schemeClr val="tx1"/>
                </a:solidFill>
                <a:effectLst/>
                <a:latin typeface="+mn-lt"/>
                <a:ea typeface="+mn-ea"/>
                <a:cs typeface="+mn-cs"/>
              </a:rPr>
              <a:t>Doanh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thẻ</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rút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ATM </a:t>
            </a:r>
            <a:r>
              <a:rPr lang="en-US" sz="1200" kern="1200" dirty="0" err="1" smtClean="0">
                <a:solidFill>
                  <a:schemeClr val="tx1"/>
                </a:solidFill>
                <a:effectLst/>
                <a:latin typeface="+mn-lt"/>
                <a:ea typeface="+mn-ea"/>
                <a:cs typeface="+mn-cs"/>
              </a:rPr>
              <a:t>chiếm</a:t>
            </a:r>
            <a:r>
              <a:rPr lang="en-US" sz="1200" kern="1200" dirty="0" smtClean="0">
                <a:solidFill>
                  <a:schemeClr val="tx1"/>
                </a:solidFill>
                <a:effectLst/>
                <a:latin typeface="+mn-lt"/>
                <a:ea typeface="+mn-ea"/>
                <a:cs typeface="+mn-cs"/>
              </a:rPr>
              <a:t> 85% </a:t>
            </a:r>
            <a:r>
              <a:rPr lang="en-US" sz="1200" kern="1200" dirty="0" err="1" smtClean="0">
                <a:solidFill>
                  <a:schemeClr val="tx1"/>
                </a:solidFill>
                <a:effectLst/>
                <a:latin typeface="+mn-lt"/>
                <a:ea typeface="+mn-ea"/>
                <a:cs typeface="+mn-cs"/>
              </a:rPr>
              <a:t>chỉ</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15%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doanh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thẻ</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Thanh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còn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online </a:t>
            </a:r>
            <a:r>
              <a:rPr lang="en-US" sz="1200" kern="1200" dirty="0" err="1" smtClean="0">
                <a:solidFill>
                  <a:schemeClr val="tx1"/>
                </a:solidFill>
                <a:effectLst/>
                <a:latin typeface="+mn-lt"/>
                <a:ea typeface="+mn-ea"/>
                <a:cs typeface="+mn-cs"/>
              </a:rPr>
              <a:t>nhưng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mặt</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Thu </a:t>
            </a:r>
            <a:r>
              <a:rPr lang="en-US" sz="1200" kern="1200" dirty="0" err="1" smtClean="0">
                <a:solidFill>
                  <a:schemeClr val="tx1"/>
                </a:solidFill>
                <a:effectLst/>
                <a:latin typeface="+mn-lt"/>
                <a:ea typeface="+mn-ea"/>
                <a:cs typeface="+mn-cs"/>
              </a:rPr>
              <a:t>nộp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còn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vướng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mắc</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(IBPS)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chưa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rộng</a:t>
            </a:r>
            <a:r>
              <a:rPr lang="en-US" sz="1200" kern="1200" dirty="0" smtClean="0">
                <a:solidFill>
                  <a:schemeClr val="tx1"/>
                </a:solidFill>
                <a:effectLst/>
                <a:latin typeface="+mn-lt"/>
                <a:ea typeface="+mn-ea"/>
                <a:cs typeface="+mn-cs"/>
              </a:rPr>
              <a:t>.</a:t>
            </a:r>
          </a:p>
          <a:p>
            <a:pPr lvl="0"/>
            <a:r>
              <a:rPr lang="en-US" sz="1200" kern="1200" dirty="0" err="1" smtClean="0">
                <a:solidFill>
                  <a:schemeClr val="tx1"/>
                </a:solidFill>
                <a:effectLst/>
                <a:latin typeface="+mn-lt"/>
                <a:ea typeface="+mn-ea"/>
                <a:cs typeface="+mn-cs"/>
              </a:rPr>
              <a:t>Giá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thẻ</a:t>
            </a:r>
            <a:r>
              <a:rPr lang="en-US" sz="1200" kern="1200" dirty="0" smtClean="0">
                <a:solidFill>
                  <a:schemeClr val="tx1"/>
                </a:solidFill>
                <a:effectLst/>
                <a:latin typeface="+mn-lt"/>
                <a:ea typeface="+mn-ea"/>
                <a:cs typeface="+mn-cs"/>
              </a:rPr>
              <a:t> qua POS </a:t>
            </a:r>
            <a:r>
              <a:rPr lang="en-US" sz="1200" kern="1200" dirty="0" err="1" smtClean="0">
                <a:solidFill>
                  <a:schemeClr val="tx1"/>
                </a:solidFill>
                <a:effectLst/>
                <a:latin typeface="+mn-lt"/>
                <a:ea typeface="+mn-ea"/>
                <a:cs typeface="+mn-cs"/>
              </a:rPr>
              <a:t>chưa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thẻ</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địa</a:t>
            </a:r>
            <a:r>
              <a:rPr lang="en-US" sz="1200" kern="1200" dirty="0" smtClean="0">
                <a:solidFill>
                  <a:schemeClr val="tx1"/>
                </a:solidFill>
                <a:effectLst/>
                <a:latin typeface="+mn-lt"/>
                <a:ea typeface="+mn-ea"/>
                <a:cs typeface="+mn-cs"/>
              </a:rPr>
              <a:t> qua POS,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khai</a:t>
            </a:r>
            <a:r>
              <a:rPr lang="en-US" sz="1200" kern="1200" dirty="0" smtClean="0">
                <a:solidFill>
                  <a:schemeClr val="tx1"/>
                </a:solidFill>
                <a:effectLst/>
                <a:latin typeface="+mn-lt"/>
                <a:ea typeface="+mn-ea"/>
                <a:cs typeface="+mn-cs"/>
              </a:rPr>
              <a:t> POS </a:t>
            </a:r>
            <a:r>
              <a:rPr lang="en-US" sz="1200" kern="1200" dirty="0" err="1" smtClean="0">
                <a:solidFill>
                  <a:schemeClr val="tx1"/>
                </a:solidFill>
                <a:effectLst/>
                <a:latin typeface="+mn-lt"/>
                <a:ea typeface="+mn-ea"/>
                <a:cs typeface="+mn-cs"/>
              </a:rPr>
              <a:t>vẫn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còn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còn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thẻ</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còn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chưa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thẻ</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muốn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doanh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a:t>
            </a:r>
          </a:p>
          <a:p>
            <a:pPr lvl="0"/>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lĩnh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chưa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vừa</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song </a:t>
            </a:r>
            <a:r>
              <a:rPr lang="en-US" sz="1200" kern="1200" dirty="0" err="1" smtClean="0">
                <a:solidFill>
                  <a:schemeClr val="tx1"/>
                </a:solidFill>
                <a:effectLst/>
                <a:latin typeface="+mn-lt"/>
                <a:ea typeface="+mn-ea"/>
                <a:cs typeface="+mn-cs"/>
              </a:rPr>
              <a:t>vẫn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đánh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chưa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a:t>
            </a:r>
          </a:p>
          <a:p>
            <a:endParaRPr 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SimSun" pitchFamily="2" charset="-122"/>
              </a:defRPr>
            </a:lvl1pPr>
            <a:lvl2pPr marL="742950" indent="-285750">
              <a:defRPr>
                <a:solidFill>
                  <a:schemeClr val="tx1"/>
                </a:solidFill>
                <a:latin typeface="Arial" charset="0"/>
                <a:ea typeface="SimSun" pitchFamily="2" charset="-122"/>
              </a:defRPr>
            </a:lvl2pPr>
            <a:lvl3pPr marL="1143000" indent="-228600">
              <a:defRPr>
                <a:solidFill>
                  <a:schemeClr val="tx1"/>
                </a:solidFill>
                <a:latin typeface="Arial" charset="0"/>
                <a:ea typeface="SimSun" pitchFamily="2" charset="-122"/>
              </a:defRPr>
            </a:lvl3pPr>
            <a:lvl4pPr marL="1600200" indent="-228600">
              <a:defRPr>
                <a:solidFill>
                  <a:schemeClr val="tx1"/>
                </a:solidFill>
                <a:latin typeface="Arial" charset="0"/>
                <a:ea typeface="SimSun" pitchFamily="2" charset="-122"/>
              </a:defRPr>
            </a:lvl4pPr>
            <a:lvl5pPr marL="2057400" indent="-228600">
              <a:defRPr>
                <a:solidFill>
                  <a:schemeClr val="tx1"/>
                </a:solidFill>
                <a:latin typeface="Arial" charset="0"/>
                <a:ea typeface="SimSun" pitchFamily="2" charset="-122"/>
              </a:defRPr>
            </a:lvl5pPr>
            <a:lvl6pPr marL="2514600" indent="-228600" eaLnBrk="0" fontAlgn="base" hangingPunct="0">
              <a:spcBef>
                <a:spcPct val="0"/>
              </a:spcBef>
              <a:spcAft>
                <a:spcPct val="0"/>
              </a:spcAft>
              <a:defRPr>
                <a:solidFill>
                  <a:schemeClr val="tx1"/>
                </a:solidFill>
                <a:latin typeface="Arial" charset="0"/>
                <a:ea typeface="SimSun" pitchFamily="2" charset="-122"/>
              </a:defRPr>
            </a:lvl6pPr>
            <a:lvl7pPr marL="2971800" indent="-228600" eaLnBrk="0" fontAlgn="base" hangingPunct="0">
              <a:spcBef>
                <a:spcPct val="0"/>
              </a:spcBef>
              <a:spcAft>
                <a:spcPct val="0"/>
              </a:spcAft>
              <a:defRPr>
                <a:solidFill>
                  <a:schemeClr val="tx1"/>
                </a:solidFill>
                <a:latin typeface="Arial" charset="0"/>
                <a:ea typeface="SimSun" pitchFamily="2" charset="-122"/>
              </a:defRPr>
            </a:lvl7pPr>
            <a:lvl8pPr marL="3429000" indent="-228600" eaLnBrk="0" fontAlgn="base" hangingPunct="0">
              <a:spcBef>
                <a:spcPct val="0"/>
              </a:spcBef>
              <a:spcAft>
                <a:spcPct val="0"/>
              </a:spcAft>
              <a:defRPr>
                <a:solidFill>
                  <a:schemeClr val="tx1"/>
                </a:solidFill>
                <a:latin typeface="Arial" charset="0"/>
                <a:ea typeface="SimSun" pitchFamily="2" charset="-122"/>
              </a:defRPr>
            </a:lvl8pPr>
            <a:lvl9pPr marL="3886200" indent="-228600" eaLnBrk="0" fontAlgn="base" hangingPunct="0">
              <a:spcBef>
                <a:spcPct val="0"/>
              </a:spcBef>
              <a:spcAft>
                <a:spcPct val="0"/>
              </a:spcAft>
              <a:defRPr>
                <a:solidFill>
                  <a:schemeClr val="tx1"/>
                </a:solidFill>
                <a:latin typeface="Arial" charset="0"/>
                <a:ea typeface="SimSun" pitchFamily="2" charset="-122"/>
              </a:defRPr>
            </a:lvl9pPr>
          </a:lstStyle>
          <a:p>
            <a:fld id="{4465893C-D4F2-423F-AE6D-6C3E855E80E2}" type="slidenum">
              <a:rPr lang="zh-CN" altLang="en-US">
                <a:latin typeface="Times New Roman" pitchFamily="18" charset="0"/>
              </a:rPr>
              <a:pPr/>
              <a:t>4</a:t>
            </a:fld>
            <a:endParaRPr lang="en-US" altLang="zh-CN">
              <a:latin typeface="Times New Roman" pitchFamily="18" charset="0"/>
            </a:endParaRPr>
          </a:p>
        </p:txBody>
      </p:sp>
    </p:spTree>
    <p:extLst>
      <p:ext uri="{BB962C8B-B14F-4D97-AF65-F5344CB8AC3E}">
        <p14:creationId xmlns:p14="http://schemas.microsoft.com/office/powerpoint/2010/main" val="3994082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err="1" smtClean="0"/>
              <a:t>Giải</a:t>
            </a:r>
            <a:r>
              <a:rPr lang="en-US" baseline="0" dirty="0" smtClean="0"/>
              <a:t> </a:t>
            </a:r>
            <a:r>
              <a:rPr lang="en-US" baseline="0" dirty="0" err="1" smtClean="0"/>
              <a:t>thích</a:t>
            </a:r>
            <a:r>
              <a:rPr lang="en-US" baseline="0" dirty="0" smtClean="0"/>
              <a:t> :</a:t>
            </a:r>
          </a:p>
          <a:p>
            <a:pPr marL="171450" indent="-171450">
              <a:buFontTx/>
              <a:buChar char="-"/>
            </a:pPr>
            <a:r>
              <a:rPr lang="en-US" baseline="0" dirty="0" smtClean="0"/>
              <a:t>Do </a:t>
            </a:r>
            <a:r>
              <a:rPr lang="en-US" baseline="0" dirty="0" err="1" smtClean="0"/>
              <a:t>lượng</a:t>
            </a:r>
            <a:r>
              <a:rPr lang="en-US" baseline="0" dirty="0" smtClean="0"/>
              <a:t> </a:t>
            </a:r>
            <a:r>
              <a:rPr lang="en-US" baseline="0" dirty="0" err="1" smtClean="0"/>
              <a:t>bệnh</a:t>
            </a:r>
            <a:r>
              <a:rPr lang="en-US" baseline="0" dirty="0" smtClean="0"/>
              <a:t> </a:t>
            </a:r>
            <a:r>
              <a:rPr lang="en-US" baseline="0" dirty="0" err="1" smtClean="0"/>
              <a:t>nhân</a:t>
            </a:r>
            <a:r>
              <a:rPr lang="en-US" baseline="0" dirty="0" smtClean="0"/>
              <a:t> </a:t>
            </a:r>
            <a:r>
              <a:rPr lang="en-US" baseline="0" dirty="0" err="1" smtClean="0"/>
              <a:t>có</a:t>
            </a:r>
            <a:r>
              <a:rPr lang="en-US" baseline="0" dirty="0" smtClean="0"/>
              <a:t> </a:t>
            </a:r>
            <a:r>
              <a:rPr lang="en-US" baseline="0" dirty="0" err="1" smtClean="0"/>
              <a:t>nhu</a:t>
            </a:r>
            <a:r>
              <a:rPr lang="en-US" baseline="0" dirty="0" smtClean="0"/>
              <a:t> </a:t>
            </a:r>
            <a:r>
              <a:rPr lang="en-US" baseline="0" dirty="0" err="1" smtClean="0"/>
              <a:t>cầu</a:t>
            </a:r>
            <a:r>
              <a:rPr lang="en-US" baseline="0" dirty="0" smtClean="0"/>
              <a:t> </a:t>
            </a:r>
            <a:r>
              <a:rPr lang="en-US" baseline="0" dirty="0" err="1" smtClean="0"/>
              <a:t>quá</a:t>
            </a:r>
            <a:r>
              <a:rPr lang="en-US" baseline="0" dirty="0" smtClean="0"/>
              <a:t> </a:t>
            </a:r>
            <a:r>
              <a:rPr lang="en-US" baseline="0" dirty="0" err="1" smtClean="0"/>
              <a:t>nhiều</a:t>
            </a:r>
            <a:r>
              <a:rPr lang="en-US" baseline="0" dirty="0" smtClean="0"/>
              <a:t> -&gt; </a:t>
            </a:r>
            <a:r>
              <a:rPr lang="en-US" baseline="0" dirty="0" err="1" smtClean="0"/>
              <a:t>Số</a:t>
            </a:r>
            <a:r>
              <a:rPr lang="en-US" baseline="0" dirty="0" smtClean="0"/>
              <a:t> </a:t>
            </a:r>
            <a:r>
              <a:rPr lang="en-US" baseline="0" dirty="0" err="1" smtClean="0"/>
              <a:t>lượng</a:t>
            </a:r>
            <a:r>
              <a:rPr lang="en-US" baseline="0" dirty="0" smtClean="0"/>
              <a:t> </a:t>
            </a:r>
            <a:r>
              <a:rPr lang="en-US" baseline="0" dirty="0" err="1" smtClean="0"/>
              <a:t>quầy</a:t>
            </a:r>
            <a:r>
              <a:rPr lang="en-US" baseline="0" dirty="0" smtClean="0"/>
              <a:t> </a:t>
            </a:r>
            <a:r>
              <a:rPr lang="en-US" baseline="0" dirty="0" err="1" smtClean="0"/>
              <a:t>tiếp</a:t>
            </a:r>
            <a:r>
              <a:rPr lang="en-US" baseline="0" dirty="0" smtClean="0"/>
              <a:t> </a:t>
            </a:r>
            <a:r>
              <a:rPr lang="en-US" baseline="0" dirty="0" err="1" smtClean="0"/>
              <a:t>nhận</a:t>
            </a:r>
            <a:r>
              <a:rPr lang="en-US" baseline="0" dirty="0" smtClean="0"/>
              <a:t> </a:t>
            </a:r>
            <a:r>
              <a:rPr lang="en-US" baseline="0" dirty="0" err="1" smtClean="0"/>
              <a:t>có</a:t>
            </a:r>
            <a:r>
              <a:rPr lang="en-US" baseline="0" dirty="0" smtClean="0"/>
              <a:t> </a:t>
            </a:r>
            <a:r>
              <a:rPr lang="en-US" baseline="0" dirty="0" err="1" smtClean="0"/>
              <a:t>hạn</a:t>
            </a:r>
            <a:r>
              <a:rPr lang="en-US" baseline="0" dirty="0" smtClean="0"/>
              <a:t> </a:t>
            </a:r>
            <a:r>
              <a:rPr lang="en-US" baseline="0" dirty="0" err="1" smtClean="0"/>
              <a:t>dẫn</a:t>
            </a:r>
            <a:r>
              <a:rPr lang="en-US" baseline="0" dirty="0" smtClean="0"/>
              <a:t> </a:t>
            </a:r>
            <a:r>
              <a:rPr lang="en-US" baseline="0" dirty="0" err="1" smtClean="0"/>
              <a:t>đến</a:t>
            </a:r>
            <a:r>
              <a:rPr lang="en-US" baseline="0" dirty="0" smtClean="0"/>
              <a:t> </a:t>
            </a:r>
            <a:r>
              <a:rPr lang="en-US" baseline="0" dirty="0" err="1" smtClean="0"/>
              <a:t>tình</a:t>
            </a:r>
            <a:r>
              <a:rPr lang="en-US" baseline="0" dirty="0" smtClean="0"/>
              <a:t> </a:t>
            </a:r>
            <a:r>
              <a:rPr lang="en-US" baseline="0" dirty="0" err="1" smtClean="0"/>
              <a:t>trạng</a:t>
            </a:r>
            <a:r>
              <a:rPr lang="en-US" baseline="0" dirty="0" smtClean="0"/>
              <a:t> </a:t>
            </a:r>
            <a:r>
              <a:rPr lang="en-US" baseline="0" dirty="0" err="1" smtClean="0"/>
              <a:t>dồn</a:t>
            </a:r>
            <a:r>
              <a:rPr lang="en-US" baseline="0" dirty="0" smtClean="0"/>
              <a:t> ứ </a:t>
            </a:r>
            <a:r>
              <a:rPr lang="en-US" baseline="0" dirty="0" err="1" smtClean="0"/>
              <a:t>tại</a:t>
            </a:r>
            <a:r>
              <a:rPr lang="en-US" baseline="0" dirty="0" smtClean="0"/>
              <a:t> </a:t>
            </a:r>
            <a:r>
              <a:rPr lang="en-US" baseline="0" dirty="0" err="1" smtClean="0"/>
              <a:t>quầy</a:t>
            </a:r>
            <a:r>
              <a:rPr lang="en-US" baseline="0" dirty="0" smtClean="0"/>
              <a:t> </a:t>
            </a:r>
            <a:r>
              <a:rPr lang="en-US" baseline="0" dirty="0" err="1" smtClean="0"/>
              <a:t>tiếp</a:t>
            </a:r>
            <a:r>
              <a:rPr lang="en-US" baseline="0" dirty="0" smtClean="0"/>
              <a:t> </a:t>
            </a:r>
            <a:r>
              <a:rPr lang="en-US" baseline="0" dirty="0" err="1" smtClean="0"/>
              <a:t>nhận</a:t>
            </a:r>
            <a:r>
              <a:rPr lang="en-US" baseline="0" dirty="0" smtClean="0"/>
              <a:t> </a:t>
            </a:r>
            <a:r>
              <a:rPr lang="en-US" baseline="0" dirty="0" err="1" smtClean="0"/>
              <a:t>xảy</a:t>
            </a:r>
            <a:r>
              <a:rPr lang="en-US" baseline="0" dirty="0" smtClean="0"/>
              <a:t> </a:t>
            </a:r>
            <a:r>
              <a:rPr lang="en-US" baseline="0" dirty="0" err="1" smtClean="0"/>
              <a:t>ra</a:t>
            </a:r>
            <a:endParaRPr lang="en-US" baseline="0" dirty="0" smtClean="0"/>
          </a:p>
          <a:p>
            <a:pPr marL="171450" indent="-171450">
              <a:buFontTx/>
              <a:buChar char="-"/>
            </a:pPr>
            <a:r>
              <a:rPr lang="en-US" baseline="0" dirty="0" err="1" smtClean="0"/>
              <a:t>Tâm</a:t>
            </a:r>
            <a:r>
              <a:rPr lang="en-US" baseline="0" dirty="0" smtClean="0"/>
              <a:t> </a:t>
            </a:r>
            <a:r>
              <a:rPr lang="en-US" baseline="0" dirty="0" err="1" smtClean="0"/>
              <a:t>lý</a:t>
            </a:r>
            <a:r>
              <a:rPr lang="en-US" baseline="0" dirty="0" smtClean="0"/>
              <a:t> </a:t>
            </a:r>
            <a:r>
              <a:rPr lang="en-US" baseline="0" dirty="0" err="1" smtClean="0"/>
              <a:t>bệnh</a:t>
            </a:r>
            <a:r>
              <a:rPr lang="en-US" baseline="0" dirty="0" smtClean="0"/>
              <a:t> </a:t>
            </a:r>
            <a:r>
              <a:rPr lang="en-US" baseline="0" dirty="0" err="1" smtClean="0"/>
              <a:t>nhân</a:t>
            </a:r>
            <a:r>
              <a:rPr lang="en-US" baseline="0" dirty="0" smtClean="0"/>
              <a:t> </a:t>
            </a:r>
            <a:r>
              <a:rPr lang="en-US" baseline="0" dirty="0" err="1" smtClean="0"/>
              <a:t>muốn</a:t>
            </a:r>
            <a:r>
              <a:rPr lang="en-US" baseline="0" dirty="0" smtClean="0"/>
              <a:t> </a:t>
            </a:r>
            <a:r>
              <a:rPr lang="en-US" baseline="0" dirty="0" err="1" smtClean="0"/>
              <a:t>được</a:t>
            </a:r>
            <a:r>
              <a:rPr lang="en-US" baseline="0" dirty="0" smtClean="0"/>
              <a:t> </a:t>
            </a:r>
            <a:r>
              <a:rPr lang="en-US" baseline="0" dirty="0" err="1" smtClean="0"/>
              <a:t>khám</a:t>
            </a:r>
            <a:r>
              <a:rPr lang="en-US" baseline="0" dirty="0" smtClean="0"/>
              <a:t> </a:t>
            </a:r>
            <a:r>
              <a:rPr lang="en-US" baseline="0" dirty="0" err="1" smtClean="0"/>
              <a:t>sớm</a:t>
            </a:r>
            <a:endParaRPr lang="en-US" baseline="0" dirty="0" smtClean="0"/>
          </a:p>
          <a:p>
            <a:pPr marL="171450" indent="-171450">
              <a:buFontTx/>
              <a:buChar char="-"/>
            </a:pPr>
            <a:r>
              <a:rPr lang="en-US" baseline="0" dirty="0" err="1" smtClean="0"/>
              <a:t>Bệnh</a:t>
            </a:r>
            <a:r>
              <a:rPr lang="en-US" baseline="0" dirty="0" smtClean="0"/>
              <a:t> </a:t>
            </a:r>
            <a:r>
              <a:rPr lang="en-US" baseline="0" dirty="0" err="1" smtClean="0"/>
              <a:t>nhân</a:t>
            </a:r>
            <a:r>
              <a:rPr lang="en-US" baseline="0" dirty="0" smtClean="0"/>
              <a:t> </a:t>
            </a:r>
            <a:r>
              <a:rPr lang="en-US" baseline="0" dirty="0" err="1" smtClean="0"/>
              <a:t>ngoại</a:t>
            </a:r>
            <a:r>
              <a:rPr lang="en-US" baseline="0" dirty="0" smtClean="0"/>
              <a:t> </a:t>
            </a:r>
            <a:r>
              <a:rPr lang="en-US" baseline="0" dirty="0" err="1" smtClean="0"/>
              <a:t>tỉnh</a:t>
            </a:r>
            <a:r>
              <a:rPr lang="en-US" baseline="0" dirty="0" smtClean="0"/>
              <a:t> </a:t>
            </a:r>
            <a:r>
              <a:rPr lang="en-US" baseline="0" dirty="0" err="1" smtClean="0"/>
              <a:t>khá</a:t>
            </a:r>
            <a:r>
              <a:rPr lang="en-US" baseline="0" dirty="0" smtClean="0"/>
              <a:t> </a:t>
            </a:r>
            <a:r>
              <a:rPr lang="en-US" baseline="0" dirty="0" err="1" smtClean="0"/>
              <a:t>nhiều</a:t>
            </a:r>
            <a:endParaRPr lang="en-US" baseline="0" dirty="0" smtClean="0"/>
          </a:p>
          <a:p>
            <a:pPr marL="171450" indent="-171450">
              <a:buFontTx/>
              <a:buChar char="-"/>
            </a:pPr>
            <a:r>
              <a:rPr lang="en-US" baseline="0" dirty="0" err="1" smtClean="0"/>
              <a:t>Thói</a:t>
            </a:r>
            <a:r>
              <a:rPr lang="en-US" baseline="0" dirty="0" smtClean="0"/>
              <a:t> </a:t>
            </a:r>
            <a:r>
              <a:rPr lang="en-US" baseline="0" dirty="0" err="1" smtClean="0"/>
              <a:t>quen</a:t>
            </a:r>
            <a:r>
              <a:rPr lang="en-US" baseline="0" dirty="0" smtClean="0"/>
              <a:t> </a:t>
            </a:r>
            <a:r>
              <a:rPr lang="en-US" baseline="0" dirty="0" err="1" smtClean="0"/>
              <a:t>không</a:t>
            </a:r>
            <a:r>
              <a:rPr lang="en-US" baseline="0" dirty="0" smtClean="0"/>
              <a:t> </a:t>
            </a:r>
            <a:r>
              <a:rPr lang="en-US" baseline="0" dirty="0" err="1" smtClean="0"/>
              <a:t>xếp</a:t>
            </a:r>
            <a:r>
              <a:rPr lang="en-US" baseline="0" dirty="0" smtClean="0"/>
              <a:t> </a:t>
            </a:r>
            <a:r>
              <a:rPr lang="en-US" baseline="0" dirty="0" err="1" smtClean="0"/>
              <a:t>hàng</a:t>
            </a:r>
            <a:endParaRPr lang="en-US" baseline="0" dirty="0" smtClean="0"/>
          </a:p>
          <a:p>
            <a:pPr marL="171450" indent="-171450">
              <a:buFontTx/>
              <a:buChar char="-"/>
            </a:pPr>
            <a:r>
              <a:rPr lang="en-US" baseline="0" dirty="0" smtClean="0"/>
              <a:t>Không nắm các thủ tục qui trình khám bệnh</a:t>
            </a:r>
          </a:p>
          <a:p>
            <a:pPr marL="0" indent="0">
              <a:buFontTx/>
              <a:buNone/>
            </a:pPr>
            <a:endParaRPr lang="en-US" baseline="0" dirty="0" smtClean="0"/>
          </a:p>
          <a:p>
            <a:r>
              <a:rPr lang="en-US" sz="1200" kern="1200" dirty="0" smtClean="0">
                <a:solidFill>
                  <a:schemeClr val="tx1"/>
                </a:solidFill>
                <a:effectLst/>
                <a:latin typeface="+mn-lt"/>
                <a:ea typeface="+mn-ea"/>
                <a:cs typeface="+mn-cs"/>
              </a:rPr>
              <a:t>Có tri</a:t>
            </a:r>
            <a:r>
              <a:rPr lang="vi-VN" sz="1200" kern="1200" dirty="0" smtClean="0">
                <a:solidFill>
                  <a:schemeClr val="tx1"/>
                </a:solidFill>
                <a:effectLst/>
                <a:latin typeface="+mn-lt"/>
                <a:ea typeface="+mn-ea"/>
                <a:cs typeface="+mn-cs"/>
              </a:rPr>
              <a:t>ển khai </a:t>
            </a:r>
            <a:r>
              <a:rPr lang="en-US" sz="1200" kern="1200" dirty="0" smtClean="0">
                <a:solidFill>
                  <a:schemeClr val="tx1"/>
                </a:solidFill>
                <a:effectLst/>
                <a:latin typeface="+mn-lt"/>
                <a:ea typeface="+mn-ea"/>
                <a:cs typeface="+mn-cs"/>
              </a:rPr>
              <a:t>đ</a:t>
            </a:r>
            <a:r>
              <a:rPr lang="vi-VN" sz="1200" kern="1200" dirty="0" smtClean="0">
                <a:solidFill>
                  <a:schemeClr val="tx1"/>
                </a:solidFill>
                <a:effectLst/>
                <a:latin typeface="+mn-lt"/>
                <a:ea typeface="+mn-ea"/>
                <a:cs typeface="+mn-cs"/>
              </a:rPr>
              <a:t>ặt lịch hẹn kh</a:t>
            </a:r>
            <a:r>
              <a:rPr lang="en-US" sz="1200" kern="1200" dirty="0" err="1" smtClean="0">
                <a:solidFill>
                  <a:schemeClr val="tx1"/>
                </a:solidFill>
                <a:effectLst/>
                <a:latin typeface="+mn-lt"/>
                <a:ea typeface="+mn-ea"/>
                <a:cs typeface="+mn-cs"/>
              </a:rPr>
              <a:t>ám</a:t>
            </a:r>
            <a:r>
              <a:rPr lang="en-US" sz="1200" kern="1200" dirty="0" smtClean="0">
                <a:solidFill>
                  <a:schemeClr val="tx1"/>
                </a:solidFill>
                <a:effectLst/>
                <a:latin typeface="+mn-lt"/>
                <a:ea typeface="+mn-ea"/>
                <a:cs typeface="+mn-cs"/>
              </a:rPr>
              <a:t> qua d</a:t>
            </a:r>
            <a:r>
              <a:rPr lang="vi-VN" sz="1200" kern="1200" dirty="0" smtClean="0">
                <a:solidFill>
                  <a:schemeClr val="tx1"/>
                </a:solidFill>
                <a:effectLst/>
                <a:latin typeface="+mn-lt"/>
                <a:ea typeface="+mn-ea"/>
                <a:cs typeface="+mn-cs"/>
              </a:rPr>
              <a:t>ịch vụ </a:t>
            </a:r>
            <a:r>
              <a:rPr lang="en-US" sz="1200" kern="1200" dirty="0" smtClean="0">
                <a:solidFill>
                  <a:schemeClr val="tx1"/>
                </a:solidFill>
                <a:effectLst/>
                <a:latin typeface="+mn-lt"/>
                <a:ea typeface="+mn-ea"/>
                <a:cs typeface="+mn-cs"/>
              </a:rPr>
              <a:t>đi</a:t>
            </a:r>
            <a:r>
              <a:rPr lang="vi-VN" sz="1200" kern="1200" dirty="0" smtClean="0">
                <a:solidFill>
                  <a:schemeClr val="tx1"/>
                </a:solidFill>
                <a:effectLst/>
                <a:latin typeface="+mn-lt"/>
                <a:ea typeface="+mn-ea"/>
                <a:cs typeface="+mn-cs"/>
              </a:rPr>
              <a:t>ện thoại/qua</a:t>
            </a:r>
            <a:r>
              <a:rPr lang="en-US" sz="1200" kern="1200" dirty="0" smtClean="0">
                <a:solidFill>
                  <a:schemeClr val="tx1"/>
                </a:solidFill>
                <a:effectLst/>
                <a:latin typeface="+mn-lt"/>
                <a:ea typeface="+mn-ea"/>
                <a:cs typeface="+mn-cs"/>
              </a:rPr>
              <a:t> website: 15,12% trong số</a:t>
            </a:r>
            <a:r>
              <a:rPr lang="en-US" sz="1200" kern="1200" baseline="0" dirty="0" smtClean="0">
                <a:solidFill>
                  <a:schemeClr val="tx1"/>
                </a:solidFill>
                <a:effectLst/>
                <a:latin typeface="+mn-lt"/>
                <a:ea typeface="+mn-ea"/>
                <a:cs typeface="+mn-cs"/>
              </a:rPr>
              <a:t> 531 BV TW Tỉnh, 645 BV Tuyến </a:t>
            </a:r>
            <a:r>
              <a:rPr lang="en-US" sz="1200" kern="1200" baseline="0" dirty="0" err="1" smtClean="0">
                <a:solidFill>
                  <a:schemeClr val="tx1"/>
                </a:solidFill>
                <a:effectLst/>
                <a:latin typeface="+mn-lt"/>
                <a:ea typeface="+mn-ea"/>
                <a:cs typeface="+mn-cs"/>
              </a:rPr>
              <a:t>quận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huyện</a:t>
            </a:r>
            <a:r>
              <a:rPr lang="en-US" sz="1200" kern="1200" baseline="0" dirty="0" smtClean="0">
                <a:solidFill>
                  <a:schemeClr val="tx1"/>
                </a:solidFill>
                <a:effectLst/>
                <a:latin typeface="+mn-lt"/>
                <a:ea typeface="+mn-ea"/>
                <a:cs typeface="+mn-cs"/>
              </a:rPr>
              <a:t>. 216 BV tư nhân và 30000 phòng khám</a:t>
            </a:r>
          </a:p>
          <a:p>
            <a:r>
              <a:rPr lang="en-US" sz="1200" kern="1200" baseline="0" dirty="0" smtClean="0">
                <a:solidFill>
                  <a:schemeClr val="tx1"/>
                </a:solidFill>
                <a:effectLst/>
                <a:latin typeface="+mn-lt"/>
                <a:ea typeface="+mn-ea"/>
                <a:cs typeface="+mn-cs"/>
              </a:rPr>
              <a:t>Giúp bệnh nhân tránh </a:t>
            </a:r>
            <a:r>
              <a:rPr lang="en-US" sz="1200" kern="1200" baseline="0" dirty="0" err="1" smtClean="0">
                <a:solidFill>
                  <a:schemeClr val="tx1"/>
                </a:solidFill>
                <a:effectLst/>
                <a:latin typeface="+mn-lt"/>
                <a:ea typeface="+mn-ea"/>
                <a:cs typeface="+mn-cs"/>
              </a:rPr>
              <a:t>xa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đám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đông</a:t>
            </a:r>
            <a:r>
              <a:rPr lang="en-US" sz="1200" kern="1200" baseline="0" dirty="0" smtClean="0">
                <a:solidFill>
                  <a:schemeClr val="tx1"/>
                </a:solidFill>
                <a:effectLst/>
                <a:latin typeface="+mn-lt"/>
                <a:ea typeface="+mn-ea"/>
                <a:cs typeface="+mn-cs"/>
              </a:rPr>
              <a:t>, bệnh viện điều </a:t>
            </a:r>
            <a:r>
              <a:rPr lang="en-US" sz="1200" kern="1200" baseline="0" dirty="0" err="1" smtClean="0">
                <a:solidFill>
                  <a:schemeClr val="tx1"/>
                </a:solidFill>
                <a:effectLst/>
                <a:latin typeface="+mn-lt"/>
                <a:ea typeface="+mn-ea"/>
                <a:cs typeface="+mn-cs"/>
              </a:rPr>
              <a:t>tiết</a:t>
            </a:r>
            <a:r>
              <a:rPr lang="en-US" sz="1200" kern="1200" baseline="0" dirty="0" smtClean="0">
                <a:solidFill>
                  <a:schemeClr val="tx1"/>
                </a:solidFill>
                <a:effectLst/>
                <a:latin typeface="+mn-lt"/>
                <a:ea typeface="+mn-ea"/>
                <a:cs typeface="+mn-cs"/>
              </a:rPr>
              <a:t> chủ động, 2/83 tiêu chí, nâng </a:t>
            </a:r>
            <a:r>
              <a:rPr lang="en-US" sz="1200" kern="1200" baseline="0" dirty="0" err="1" smtClean="0">
                <a:solidFill>
                  <a:schemeClr val="tx1"/>
                </a:solidFill>
                <a:effectLst/>
                <a:latin typeface="+mn-lt"/>
                <a:ea typeface="+mn-ea"/>
                <a:cs typeface="+mn-cs"/>
              </a:rPr>
              <a:t>cao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hiệu</a:t>
            </a:r>
            <a:r>
              <a:rPr lang="en-US" sz="1200" kern="1200" baseline="0" dirty="0" smtClean="0">
                <a:solidFill>
                  <a:schemeClr val="tx1"/>
                </a:solidFill>
                <a:effectLst/>
                <a:latin typeface="+mn-lt"/>
                <a:ea typeface="+mn-ea"/>
                <a:cs typeface="+mn-cs"/>
              </a:rPr>
              <a:t> quả bệnh viện (nhân </a:t>
            </a:r>
            <a:r>
              <a:rPr lang="en-US" sz="1200" kern="1200" baseline="0" dirty="0" err="1" smtClean="0">
                <a:solidFill>
                  <a:schemeClr val="tx1"/>
                </a:solidFill>
                <a:effectLst/>
                <a:latin typeface="+mn-lt"/>
                <a:ea typeface="+mn-ea"/>
                <a:cs typeface="+mn-cs"/>
              </a:rPr>
              <a:t>viên</a:t>
            </a:r>
            <a:r>
              <a:rPr lang="en-US" sz="1200" kern="1200" baseline="0" dirty="0" smtClean="0">
                <a:solidFill>
                  <a:schemeClr val="tx1"/>
                </a:solidFill>
                <a:effectLst/>
                <a:latin typeface="+mn-lt"/>
                <a:ea typeface="+mn-ea"/>
                <a:cs typeface="+mn-cs"/>
              </a:rPr>
              <a:t>, số lượng bệnh nhân)</a:t>
            </a:r>
          </a:p>
          <a:p>
            <a:endParaRPr lang="en-US" sz="1200" kern="1200" dirty="0" smtClean="0">
              <a:solidFill>
                <a:schemeClr val="tx1"/>
              </a:solidFill>
              <a:effectLst/>
              <a:latin typeface="+mn-lt"/>
              <a:ea typeface="+mn-ea"/>
              <a:cs typeface="+mn-cs"/>
            </a:endParaRPr>
          </a:p>
          <a:p>
            <a:pPr marL="0" indent="0">
              <a:buFontTx/>
              <a:buNone/>
            </a:pPr>
            <a:endParaRPr lang="en-US" baseline="0" dirty="0" smtClean="0"/>
          </a:p>
        </p:txBody>
      </p:sp>
    </p:spTree>
    <p:extLst>
      <p:ext uri="{BB962C8B-B14F-4D97-AF65-F5344CB8AC3E}">
        <p14:creationId xmlns:p14="http://schemas.microsoft.com/office/powerpoint/2010/main" val="426613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n-US" sz="1200" b="1" i="1" kern="1200" dirty="0" err="1" smtClean="0">
                <a:solidFill>
                  <a:schemeClr val="tx1"/>
                </a:solidFill>
                <a:effectLst/>
                <a:latin typeface="+mn-lt"/>
                <a:ea typeface="+mn-ea"/>
                <a:cs typeface="+mn-cs"/>
              </a:rPr>
              <a:t>Lợi</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ích</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thanh</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toán</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viện</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phí</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không</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dùng</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tiền</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mặt</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Đối</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với</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bệnh</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viện</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Đơn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hóa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tục</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Phục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còn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xếp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Giảm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thiểu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rủi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mặt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nhầm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kê</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soát</a:t>
            </a:r>
            <a:r>
              <a:rPr lang="en-US" sz="1200" kern="1200" dirty="0" smtClean="0">
                <a:solidFill>
                  <a:schemeClr val="tx1"/>
                </a:solidFill>
                <a:effectLst/>
                <a:latin typeface="+mn-lt"/>
                <a:ea typeface="+mn-ea"/>
                <a:cs typeface="+mn-cs"/>
              </a:rPr>
              <a:t>)</a:t>
            </a:r>
          </a:p>
          <a:p>
            <a:pPr lvl="0"/>
            <a:r>
              <a:rPr lang="en-US" sz="1200" kern="1200" dirty="0" err="1" smtClean="0">
                <a:solidFill>
                  <a:schemeClr val="tx1"/>
                </a:solidFill>
                <a:effectLst/>
                <a:latin typeface="+mn-lt"/>
                <a:ea typeface="+mn-ea"/>
                <a:cs typeface="+mn-cs"/>
              </a:rPr>
              <a:t>Giảm</a:t>
            </a:r>
            <a:r>
              <a:rPr lang="en-US" sz="1200" kern="1200" dirty="0" smtClean="0">
                <a:solidFill>
                  <a:schemeClr val="tx1"/>
                </a:solidFill>
                <a:effectLst/>
                <a:latin typeface="+mn-lt"/>
                <a:ea typeface="+mn-ea"/>
                <a:cs typeface="+mn-cs"/>
              </a:rPr>
              <a:t> chi </a:t>
            </a:r>
            <a:r>
              <a:rPr lang="en-US" sz="1200" kern="1200" dirty="0" err="1" smtClean="0">
                <a:solidFill>
                  <a:schemeClr val="tx1"/>
                </a:solidFill>
                <a:effectLst/>
                <a:latin typeface="+mn-lt"/>
                <a:ea typeface="+mn-ea"/>
                <a:cs typeface="+mn-cs"/>
              </a:rPr>
              <a:t>phí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đếm</a:t>
            </a:r>
            <a:r>
              <a:rPr lang="en-US" sz="1200" kern="1200" dirty="0" smtClean="0">
                <a:solidFill>
                  <a:schemeClr val="tx1"/>
                </a:solidFill>
                <a:effectLst/>
                <a:latin typeface="+mn-lt"/>
                <a:ea typeface="+mn-ea"/>
                <a:cs typeface="+mn-cs"/>
              </a:rPr>
              <a:t>, in </a:t>
            </a:r>
            <a:r>
              <a:rPr lang="en-US" sz="1200" kern="1200" dirty="0" err="1" smtClean="0">
                <a:solidFill>
                  <a:schemeClr val="tx1"/>
                </a:solidFill>
                <a:effectLst/>
                <a:latin typeface="+mn-lt"/>
                <a:ea typeface="+mn-ea"/>
                <a:cs typeface="+mn-cs"/>
              </a:rPr>
              <a:t>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đơn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phiếu</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Tiết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kiệm</a:t>
            </a:r>
            <a:r>
              <a:rPr lang="en-US" sz="1200" kern="1200" dirty="0" smtClean="0">
                <a:solidFill>
                  <a:schemeClr val="tx1"/>
                </a:solidFill>
                <a:effectLst/>
                <a:latin typeface="+mn-lt"/>
                <a:ea typeface="+mn-ea"/>
                <a:cs typeface="+mn-cs"/>
              </a:rPr>
              <a:t> chi </a:t>
            </a:r>
            <a:r>
              <a:rPr lang="en-US" sz="1200" kern="1200" dirty="0" err="1" smtClean="0">
                <a:solidFill>
                  <a:schemeClr val="tx1"/>
                </a:solidFill>
                <a:effectLst/>
                <a:latin typeface="+mn-lt"/>
                <a:ea typeface="+mn-ea"/>
                <a:cs typeface="+mn-cs"/>
              </a:rPr>
              <a:t>phí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giúp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a:t>
            </a:r>
            <a:r>
              <a:rPr lang="en-US" sz="1200" kern="1200" dirty="0" smtClean="0">
                <a:solidFill>
                  <a:schemeClr val="tx1"/>
                </a:solidFill>
                <a:effectLst/>
                <a:latin typeface="+mn-lt"/>
                <a:ea typeface="+mn-ea"/>
                <a:cs typeface="+mn-cs"/>
              </a:rPr>
              <a:t>.</a:t>
            </a:r>
          </a:p>
          <a:p>
            <a:pPr lvl="0"/>
            <a:r>
              <a:rPr lang="en-US" sz="1200" kern="1200" dirty="0" err="1" smtClean="0">
                <a:solidFill>
                  <a:schemeClr val="tx1"/>
                </a:solidFill>
                <a:effectLst/>
                <a:latin typeface="+mn-lt"/>
                <a:ea typeface="+mn-ea"/>
                <a:cs typeface="+mn-cs"/>
              </a:rPr>
              <a:t>Rút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ngắn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chữa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bệnh</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Tích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tử</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Đối</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với</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người</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dân</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Dề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Giảm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chờ</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đợi</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xếp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mặt</a:t>
            </a:r>
            <a:r>
              <a:rPr lang="en-US" sz="1200" kern="1200" dirty="0" smtClean="0">
                <a:solidFill>
                  <a:schemeClr val="tx1"/>
                </a:solidFill>
                <a:effectLst/>
                <a:latin typeface="+mn-lt"/>
                <a:ea typeface="+mn-ea"/>
                <a:cs typeface="+mn-cs"/>
              </a:rPr>
              <a:t>.</a:t>
            </a:r>
          </a:p>
          <a:p>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Đối</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với</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cộng</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đồng</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xã</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hội</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Giúp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dễ</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mặt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viện</a:t>
            </a:r>
            <a:r>
              <a:rPr lang="en-US" sz="1200" kern="1200" dirty="0" smtClean="0">
                <a:solidFill>
                  <a:schemeClr val="tx1"/>
                </a:solidFill>
                <a:effectLst/>
                <a:latin typeface="+mn-lt"/>
                <a:ea typeface="+mn-ea"/>
                <a:cs typeface="+mn-cs"/>
              </a:rPr>
              <a:t>.</a:t>
            </a:r>
          </a:p>
          <a:p>
            <a:pPr lvl="0"/>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giảm</a:t>
            </a:r>
            <a:r>
              <a:rPr lang="en-US" sz="1200" kern="1200" dirty="0" smtClean="0">
                <a:solidFill>
                  <a:schemeClr val="tx1"/>
                </a:solidFill>
                <a:effectLst/>
                <a:latin typeface="+mn-lt"/>
                <a:ea typeface="+mn-ea"/>
                <a:cs typeface="+mn-cs"/>
              </a:rPr>
              <a:t> chi </a:t>
            </a:r>
            <a:r>
              <a:rPr lang="en-US" sz="1200" kern="1200" dirty="0" err="1" smtClean="0">
                <a:solidFill>
                  <a:schemeClr val="tx1"/>
                </a:solidFill>
                <a:effectLst/>
                <a:latin typeface="+mn-lt"/>
                <a:ea typeface="+mn-ea"/>
                <a:cs typeface="+mn-cs"/>
              </a:rPr>
              <a:t>phí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mềm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viện</a:t>
            </a:r>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mặt</a:t>
            </a:r>
            <a:r>
              <a:rPr lang="en-US" sz="1200" kern="1200" dirty="0" smtClean="0">
                <a:solidFill>
                  <a:schemeClr val="tx1"/>
                </a:solidFill>
                <a:effectLst/>
                <a:latin typeface="+mn-lt"/>
                <a:ea typeface="+mn-ea"/>
                <a:cs typeface="+mn-cs"/>
              </a:rPr>
              <a:t>.</a:t>
            </a:r>
          </a:p>
          <a:p>
            <a:pPr marL="0" indent="0">
              <a:buFontTx/>
              <a:buNone/>
            </a:pPr>
            <a:endParaRPr lang="en-US" baseline="0" dirty="0" smtClean="0"/>
          </a:p>
        </p:txBody>
      </p:sp>
    </p:spTree>
    <p:extLst>
      <p:ext uri="{BB962C8B-B14F-4D97-AF65-F5344CB8AC3E}">
        <p14:creationId xmlns:p14="http://schemas.microsoft.com/office/powerpoint/2010/main" val="426613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sz="1200" kern="1200" dirty="0" err="1" smtClean="0">
                <a:solidFill>
                  <a:schemeClr val="tx1"/>
                </a:solidFill>
                <a:effectLst/>
                <a:latin typeface="+mn-lt"/>
                <a:ea typeface="+mn-ea"/>
                <a:cs typeface="+mn-cs"/>
              </a:rPr>
              <a:t>Nghị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101/2012/NĐ-CP </a:t>
            </a:r>
            <a:r>
              <a:rPr lang="en-US" sz="1200" kern="1200" dirty="0" err="1" smtClean="0">
                <a:solidFill>
                  <a:schemeClr val="tx1"/>
                </a:solidFill>
                <a:effectLst/>
                <a:latin typeface="+mn-lt"/>
                <a:ea typeface="+mn-ea"/>
                <a:cs typeface="+mn-cs"/>
              </a:rPr>
              <a:t>ngày</a:t>
            </a:r>
            <a:r>
              <a:rPr lang="en-US" sz="1200" kern="1200" dirty="0" smtClean="0">
                <a:solidFill>
                  <a:schemeClr val="tx1"/>
                </a:solidFill>
                <a:effectLst/>
                <a:latin typeface="+mn-lt"/>
                <a:ea typeface="+mn-ea"/>
                <a:cs typeface="+mn-cs"/>
              </a:rPr>
              <a:t> 22/11/2012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mặt</a:t>
            </a:r>
            <a:r>
              <a:rPr lang="en-US" sz="1200" kern="1200" dirty="0" smtClean="0">
                <a:solidFill>
                  <a:schemeClr val="tx1"/>
                </a:solidFill>
                <a:effectLst/>
                <a:latin typeface="+mn-lt"/>
                <a:ea typeface="+mn-ea"/>
                <a:cs typeface="+mn-cs"/>
              </a:rPr>
              <a:t> </a:t>
            </a:r>
          </a:p>
          <a:p>
            <a:pPr lvl="0"/>
            <a:r>
              <a:rPr lang="en-US" sz="1200" kern="1200" dirty="0" err="1" smtClean="0">
                <a:solidFill>
                  <a:schemeClr val="tx1"/>
                </a:solidFill>
                <a:effectLst/>
                <a:latin typeface="+mn-lt"/>
                <a:ea typeface="+mn-ea"/>
                <a:cs typeface="+mn-cs"/>
              </a:rPr>
              <a:t>Quyết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2545/QĐ-</a:t>
            </a:r>
            <a:r>
              <a:rPr lang="en-US" sz="1200" kern="1200" dirty="0" err="1" smtClean="0">
                <a:solidFill>
                  <a:schemeClr val="tx1"/>
                </a:solidFill>
                <a:effectLst/>
                <a:latin typeface="+mn-lt"/>
                <a:ea typeface="+mn-ea"/>
                <a:cs typeface="+mn-cs"/>
              </a:rPr>
              <a:t>TTg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ngày</a:t>
            </a:r>
            <a:r>
              <a:rPr lang="en-US" sz="1200" kern="1200" dirty="0" smtClean="0">
                <a:solidFill>
                  <a:schemeClr val="tx1"/>
                </a:solidFill>
                <a:effectLst/>
                <a:latin typeface="+mn-lt"/>
                <a:ea typeface="+mn-ea"/>
                <a:cs typeface="+mn-cs"/>
              </a:rPr>
              <a:t> 30 </a:t>
            </a:r>
            <a:r>
              <a:rPr lang="en-US" sz="1200" kern="1200" dirty="0" err="1" smtClean="0">
                <a:solidFill>
                  <a:schemeClr val="tx1"/>
                </a:solidFill>
                <a:effectLst/>
                <a:latin typeface="+mn-lt"/>
                <a:ea typeface="+mn-ea"/>
                <a:cs typeface="+mn-cs"/>
              </a:rPr>
              <a:t>tháng</a:t>
            </a:r>
            <a:r>
              <a:rPr lang="en-US" sz="1200" kern="1200" dirty="0" smtClean="0">
                <a:solidFill>
                  <a:schemeClr val="tx1"/>
                </a:solidFill>
                <a:effectLst/>
                <a:latin typeface="+mn-lt"/>
                <a:ea typeface="+mn-ea"/>
                <a:cs typeface="+mn-cs"/>
              </a:rPr>
              <a:t> 12 </a:t>
            </a:r>
            <a:r>
              <a:rPr lang="en-US" sz="1200" kern="1200" dirty="0" err="1" smtClean="0">
                <a:solidFill>
                  <a:schemeClr val="tx1"/>
                </a:solidFill>
                <a:effectLst/>
                <a:latin typeface="+mn-lt"/>
                <a:ea typeface="+mn-ea"/>
                <a:cs typeface="+mn-cs"/>
              </a:rPr>
              <a:t>năm</a:t>
            </a:r>
            <a:r>
              <a:rPr lang="en-US" sz="1200" kern="1200" dirty="0" smtClean="0">
                <a:solidFill>
                  <a:schemeClr val="tx1"/>
                </a:solidFill>
                <a:effectLst/>
                <a:latin typeface="+mn-lt"/>
                <a:ea typeface="+mn-ea"/>
                <a:cs typeface="+mn-cs"/>
              </a:rPr>
              <a:t> 2016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phê</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duyệt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mặt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Việt</a:t>
            </a:r>
            <a:r>
              <a:rPr lang="en-US" sz="1200" kern="1200" dirty="0" smtClean="0">
                <a:solidFill>
                  <a:schemeClr val="tx1"/>
                </a:solidFill>
                <a:effectLst/>
                <a:latin typeface="+mn-lt"/>
                <a:ea typeface="+mn-ea"/>
                <a:cs typeface="+mn-cs"/>
              </a:rPr>
              <a:t> Nam </a:t>
            </a:r>
            <a:r>
              <a:rPr lang="en-US" sz="1200" kern="1200" dirty="0" err="1" smtClean="0">
                <a:solidFill>
                  <a:schemeClr val="tx1"/>
                </a:solidFill>
                <a:effectLst/>
                <a:latin typeface="+mn-lt"/>
                <a:ea typeface="+mn-ea"/>
                <a:cs typeface="+mn-cs"/>
              </a:rPr>
              <a:t>giai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đoạn</a:t>
            </a:r>
            <a:r>
              <a:rPr lang="en-US" sz="1200" kern="1200" dirty="0" smtClean="0">
                <a:solidFill>
                  <a:schemeClr val="tx1"/>
                </a:solidFill>
                <a:effectLst/>
                <a:latin typeface="+mn-lt"/>
                <a:ea typeface="+mn-ea"/>
                <a:cs typeface="+mn-cs"/>
              </a:rPr>
              <a:t> 2016-2020;</a:t>
            </a:r>
          </a:p>
          <a:p>
            <a:pPr lvl="0"/>
            <a:r>
              <a:rPr lang="en-US" sz="1200" kern="1200" dirty="0" err="1" smtClean="0">
                <a:solidFill>
                  <a:schemeClr val="tx1"/>
                </a:solidFill>
                <a:effectLst/>
                <a:latin typeface="+mn-lt"/>
                <a:ea typeface="+mn-ea"/>
                <a:cs typeface="+mn-cs"/>
              </a:rPr>
              <a:t>Quyết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241/QĐ-</a:t>
            </a:r>
            <a:r>
              <a:rPr lang="en-US" sz="1200" kern="1200" dirty="0" err="1" smtClean="0">
                <a:solidFill>
                  <a:schemeClr val="tx1"/>
                </a:solidFill>
                <a:effectLst/>
                <a:latin typeface="+mn-lt"/>
                <a:ea typeface="+mn-ea"/>
                <a:cs typeface="+mn-cs"/>
              </a:rPr>
              <a:t>TTg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ngày</a:t>
            </a:r>
            <a:r>
              <a:rPr lang="en-US" sz="1200" kern="1200" dirty="0" smtClean="0">
                <a:solidFill>
                  <a:schemeClr val="tx1"/>
                </a:solidFill>
                <a:effectLst/>
                <a:latin typeface="+mn-lt"/>
                <a:ea typeface="+mn-ea"/>
                <a:cs typeface="+mn-cs"/>
              </a:rPr>
              <a:t> 23 </a:t>
            </a:r>
            <a:r>
              <a:rPr lang="en-US" sz="1200" kern="1200" dirty="0" err="1" smtClean="0">
                <a:solidFill>
                  <a:schemeClr val="tx1"/>
                </a:solidFill>
                <a:effectLst/>
                <a:latin typeface="+mn-lt"/>
                <a:ea typeface="+mn-ea"/>
                <a:cs typeface="+mn-cs"/>
              </a:rPr>
              <a:t>tháng</a:t>
            </a:r>
            <a:r>
              <a:rPr lang="en-US" sz="1200" kern="1200" dirty="0" smtClean="0">
                <a:solidFill>
                  <a:schemeClr val="tx1"/>
                </a:solidFill>
                <a:effectLst/>
                <a:latin typeface="+mn-lt"/>
                <a:ea typeface="+mn-ea"/>
                <a:cs typeface="+mn-cs"/>
              </a:rPr>
              <a:t> 02 </a:t>
            </a:r>
            <a:r>
              <a:rPr lang="en-US" sz="1200" kern="1200" dirty="0" err="1" smtClean="0">
                <a:solidFill>
                  <a:schemeClr val="tx1"/>
                </a:solidFill>
                <a:effectLst/>
                <a:latin typeface="+mn-lt"/>
                <a:ea typeface="+mn-ea"/>
                <a:cs typeface="+mn-cs"/>
              </a:rPr>
              <a:t>năm</a:t>
            </a:r>
            <a:r>
              <a:rPr lang="en-US" sz="1200" kern="1200" dirty="0" smtClean="0">
                <a:solidFill>
                  <a:schemeClr val="tx1"/>
                </a:solidFill>
                <a:effectLst/>
                <a:latin typeface="+mn-lt"/>
                <a:ea typeface="+mn-ea"/>
                <a:cs typeface="+mn-cs"/>
              </a:rPr>
              <a:t> 2018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phê</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duyệt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đẩy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mạnh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ngân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chi </a:t>
            </a:r>
            <a:r>
              <a:rPr lang="en-US" sz="1200" kern="1200" dirty="0" err="1" smtClean="0">
                <a:solidFill>
                  <a:schemeClr val="tx1"/>
                </a:solidFill>
                <a:effectLst/>
                <a:latin typeface="+mn-lt"/>
                <a:ea typeface="+mn-ea"/>
                <a:cs typeface="+mn-cs"/>
              </a:rPr>
              <a:t>trả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an </a:t>
            </a:r>
            <a:r>
              <a:rPr lang="en-US" sz="1200" kern="1200" dirty="0" err="1" smtClean="0">
                <a:solidFill>
                  <a:schemeClr val="tx1"/>
                </a:solidFill>
                <a:effectLst/>
                <a:latin typeface="+mn-lt"/>
                <a:ea typeface="+mn-ea"/>
                <a:cs typeface="+mn-cs"/>
              </a:rPr>
              <a:t>ninh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hội</a:t>
            </a:r>
            <a:r>
              <a:rPr lang="en-US" sz="1200" kern="1200" dirty="0" smtClean="0">
                <a:solidFill>
                  <a:schemeClr val="tx1"/>
                </a:solidFill>
                <a:effectLst/>
                <a:latin typeface="+mn-lt"/>
                <a:ea typeface="+mn-ea"/>
                <a:cs typeface="+mn-cs"/>
              </a:rPr>
              <a:t>.</a:t>
            </a:r>
          </a:p>
          <a:p>
            <a:pPr lvl="0"/>
            <a:r>
              <a:rPr lang="en-US" sz="1200" kern="1200" dirty="0" err="1" smtClean="0">
                <a:solidFill>
                  <a:schemeClr val="tx1"/>
                </a:solidFill>
                <a:effectLst/>
                <a:latin typeface="+mn-lt"/>
                <a:ea typeface="+mn-ea"/>
                <a:cs typeface="+mn-cs"/>
              </a:rPr>
              <a:t>Quyết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1928/QĐ-NHNN </a:t>
            </a:r>
            <a:r>
              <a:rPr lang="en-US" sz="1200" kern="1200" dirty="0" err="1" smtClean="0">
                <a:solidFill>
                  <a:schemeClr val="tx1"/>
                </a:solidFill>
                <a:effectLst/>
                <a:latin typeface="+mn-lt"/>
                <a:ea typeface="+mn-ea"/>
                <a:cs typeface="+mn-cs"/>
              </a:rPr>
              <a:t>ngày</a:t>
            </a:r>
            <a:r>
              <a:rPr lang="en-US" sz="1200" kern="1200" dirty="0" smtClean="0">
                <a:solidFill>
                  <a:schemeClr val="tx1"/>
                </a:solidFill>
                <a:effectLst/>
                <a:latin typeface="+mn-lt"/>
                <a:ea typeface="+mn-ea"/>
                <a:cs typeface="+mn-cs"/>
              </a:rPr>
              <a:t> 05/10/2018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sở</a:t>
            </a:r>
            <a:r>
              <a:rPr lang="en-US" sz="1200" kern="1200" dirty="0" smtClean="0">
                <a:solidFill>
                  <a:schemeClr val="tx1"/>
                </a:solidFill>
                <a:effectLst/>
                <a:latin typeface="+mn-lt"/>
                <a:ea typeface="+mn-ea"/>
                <a:cs typeface="+mn-cs"/>
              </a:rPr>
              <a:t> TCCS 03:2018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thuật</a:t>
            </a:r>
            <a:r>
              <a:rPr lang="en-US" sz="1200" kern="1200" dirty="0" smtClean="0">
                <a:solidFill>
                  <a:schemeClr val="tx1"/>
                </a:solidFill>
                <a:effectLst/>
                <a:latin typeface="+mn-lt"/>
                <a:ea typeface="+mn-ea"/>
                <a:cs typeface="+mn-cs"/>
              </a:rPr>
              <a:t> QR Code </a:t>
            </a:r>
            <a:r>
              <a:rPr lang="en-US" sz="1200" kern="1200" dirty="0" err="1" smtClean="0">
                <a:solidFill>
                  <a:schemeClr val="tx1"/>
                </a:solidFill>
                <a:effectLst/>
                <a:latin typeface="+mn-lt"/>
                <a:ea typeface="+mn-ea"/>
                <a:cs typeface="+mn-cs"/>
              </a:rPr>
              <a:t>hiển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phía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Việt</a:t>
            </a:r>
            <a:r>
              <a:rPr lang="en-US" sz="1200" kern="1200" dirty="0" smtClean="0">
                <a:solidFill>
                  <a:schemeClr val="tx1"/>
                </a:solidFill>
                <a:effectLst/>
                <a:latin typeface="+mn-lt"/>
                <a:ea typeface="+mn-ea"/>
                <a:cs typeface="+mn-cs"/>
              </a:rPr>
              <a:t> Nam.</a:t>
            </a:r>
          </a:p>
          <a:p>
            <a:pPr lvl="0"/>
            <a:r>
              <a:rPr lang="vi-VN" sz="1200" kern="1200" dirty="0" smtClean="0">
                <a:solidFill>
                  <a:schemeClr val="tx1"/>
                </a:solidFill>
                <a:effectLst/>
                <a:latin typeface="+mn-lt"/>
                <a:ea typeface="+mn-ea"/>
                <a:cs typeface="+mn-cs"/>
              </a:rPr>
              <a:t>Nghị quyết số 02/NQ-CP ngày 01/01/2019 của Chính phủ về tiếp tục thực hiện những nhiệm vụ, giải pháp chủ yếu cải thiện môi trường kinh doanh, nâng cao năng lực cạnh tranh quốc gia 2019, Chính phủ yêu cầu 100% trường học, bệnh viện… trên địa bàn đô thị phải thu học phí, viện phí bằng giải pháp thanh toán không dùng tiền mặt, ưu tiên thanh toán trên thiết bị di động, máy POS.</a:t>
            </a:r>
            <a:endParaRPr lang="en-US" sz="1200" kern="1200" dirty="0" smtClean="0">
              <a:solidFill>
                <a:schemeClr val="tx1"/>
              </a:solidFill>
              <a:effectLst/>
              <a:latin typeface="+mn-lt"/>
              <a:ea typeface="+mn-ea"/>
              <a:cs typeface="+mn-cs"/>
            </a:endParaRPr>
          </a:p>
          <a:p>
            <a:pPr marL="0" indent="0">
              <a:buFontTx/>
              <a:buNone/>
            </a:pPr>
            <a:endParaRPr lang="en-US" baseline="0" dirty="0" smtClean="0"/>
          </a:p>
        </p:txBody>
      </p:sp>
    </p:spTree>
    <p:extLst>
      <p:ext uri="{BB962C8B-B14F-4D97-AF65-F5344CB8AC3E}">
        <p14:creationId xmlns:p14="http://schemas.microsoft.com/office/powerpoint/2010/main" val="426613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Tx/>
              <a:buNone/>
            </a:pPr>
            <a:endParaRPr lang="en-US" baseline="0" dirty="0" smtClean="0"/>
          </a:p>
        </p:txBody>
      </p:sp>
    </p:spTree>
    <p:extLst>
      <p:ext uri="{BB962C8B-B14F-4D97-AF65-F5344CB8AC3E}">
        <p14:creationId xmlns:p14="http://schemas.microsoft.com/office/powerpoint/2010/main" val="426613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lvl="1" algn="l"/>
            <a:r>
              <a:rPr lang="en-US" sz="1200" b="1" i="1" kern="1200" dirty="0" err="1" smtClean="0">
                <a:solidFill>
                  <a:schemeClr val="tx1"/>
                </a:solidFill>
                <a:effectLst/>
                <a:latin typeface="+mn-lt"/>
                <a:ea typeface="+mn-ea"/>
                <a:cs typeface="+mn-cs"/>
              </a:rPr>
              <a:t>Vận</a:t>
            </a:r>
            <a:r>
              <a:rPr lang="vi-VN" sz="1200" b="1" i="1" kern="1200" dirty="0" smtClean="0">
                <a:solidFill>
                  <a:schemeClr val="tx1"/>
                </a:solidFill>
                <a:effectLst/>
                <a:latin typeface="+mn-lt"/>
                <a:ea typeface="+mn-ea"/>
                <a:cs typeface="+mn-cs"/>
              </a:rPr>
              <a:t> hành, theo dõi đối soát và </a:t>
            </a:r>
            <a:r>
              <a:rPr lang="en-US" sz="1200" b="1" i="1" kern="1200" dirty="0" err="1" smtClean="0">
                <a:solidFill>
                  <a:schemeClr val="tx1"/>
                </a:solidFill>
                <a:effectLst/>
                <a:latin typeface="+mn-lt"/>
                <a:ea typeface="+mn-ea"/>
                <a:cs typeface="+mn-cs"/>
              </a:rPr>
              <a:t>xử</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lý</a:t>
            </a:r>
            <a:r>
              <a:rPr lang="en-US" sz="1200" b="1" i="1" kern="1200" dirty="0" smtClean="0">
                <a:solidFill>
                  <a:schemeClr val="tx1"/>
                </a:solidFill>
                <a:effectLst/>
                <a:latin typeface="+mn-lt"/>
                <a:ea typeface="+mn-ea"/>
                <a:cs typeface="+mn-cs"/>
              </a:rPr>
              <a:t> </a:t>
            </a:r>
            <a:r>
              <a:rPr lang="vi-VN" sz="1200" b="1" i="1" kern="1200" dirty="0" smtClean="0">
                <a:solidFill>
                  <a:schemeClr val="tx1"/>
                </a:solidFill>
                <a:effectLst/>
                <a:latin typeface="+mn-lt"/>
                <a:ea typeface="+mn-ea"/>
                <a:cs typeface="+mn-cs"/>
              </a:rPr>
              <a:t>thanh toán.</a:t>
            </a:r>
            <a:endParaRPr lang="en-US" sz="1200" kern="1200" dirty="0" smtClean="0">
              <a:solidFill>
                <a:schemeClr val="tx1"/>
              </a:solidFill>
              <a:effectLst/>
              <a:latin typeface="+mn-lt"/>
              <a:ea typeface="+mn-ea"/>
              <a:cs typeface="+mn-cs"/>
            </a:endParaRPr>
          </a:p>
          <a:p>
            <a:pPr algn="l"/>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Vận</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hành</a:t>
            </a:r>
            <a:r>
              <a:rPr lang="en-US" sz="1200" b="1"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đoạn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hỗ</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24/07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tổng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đài</a:t>
            </a:r>
            <a:r>
              <a:rPr lang="en-US" sz="1200" kern="1200" dirty="0" smtClean="0">
                <a:solidFill>
                  <a:schemeClr val="tx1"/>
                </a:solidFill>
                <a:effectLst/>
                <a:latin typeface="+mn-lt"/>
                <a:ea typeface="+mn-ea"/>
                <a:cs typeface="+mn-cs"/>
              </a:rPr>
              <a:t> CSKH. </a:t>
            </a:r>
            <a:r>
              <a:rPr lang="en-US" sz="1200" kern="1200" dirty="0" err="1" smtClean="0">
                <a:solidFill>
                  <a:schemeClr val="tx1"/>
                </a:solidFill>
                <a:effectLst/>
                <a:latin typeface="+mn-lt"/>
                <a:ea typeface="+mn-ea"/>
                <a:cs typeface="+mn-cs"/>
              </a:rPr>
              <a:t>Hỗ</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tầng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mềm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a:t>
            </a:r>
          </a:p>
          <a:p>
            <a:pPr algn="l"/>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Đối</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soát</a:t>
            </a:r>
            <a:r>
              <a:rPr lang="en-US" sz="1200" b="1"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giữa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ngày</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tháng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lệch</a:t>
            </a:r>
            <a:endParaRPr lang="en-US" sz="1200" kern="1200" dirty="0" smtClean="0">
              <a:solidFill>
                <a:schemeClr val="tx1"/>
              </a:solidFill>
              <a:effectLst/>
              <a:latin typeface="+mn-lt"/>
              <a:ea typeface="+mn-ea"/>
              <a:cs typeface="+mn-cs"/>
            </a:endParaRPr>
          </a:p>
          <a:p>
            <a:pPr algn="l"/>
            <a:r>
              <a:rPr lang="en-US" sz="1200" b="1" i="1" kern="1200" dirty="0" smtClean="0">
                <a:solidFill>
                  <a:schemeClr val="tx1"/>
                </a:solidFill>
                <a:effectLst/>
                <a:latin typeface="+mn-lt"/>
                <a:ea typeface="+mn-ea"/>
                <a:cs typeface="+mn-cs"/>
              </a:rPr>
              <a:t> + </a:t>
            </a:r>
            <a:r>
              <a:rPr lang="en-US" sz="1200" b="1" i="1" kern="1200" dirty="0" err="1" smtClean="0">
                <a:solidFill>
                  <a:schemeClr val="tx1"/>
                </a:solidFill>
                <a:effectLst/>
                <a:latin typeface="+mn-lt"/>
                <a:ea typeface="+mn-ea"/>
                <a:cs typeface="+mn-cs"/>
              </a:rPr>
              <a:t>Xử</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lý</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thanh</a:t>
            </a:r>
            <a:r>
              <a:rPr lang="en-US" sz="1200" b="1" i="1" kern="1200" dirty="0" smtClean="0">
                <a:solidFill>
                  <a:schemeClr val="tx1"/>
                </a:solidFill>
                <a:effectLst/>
                <a:latin typeface="+mn-lt"/>
                <a:ea typeface="+mn-ea"/>
                <a:cs typeface="+mn-cs"/>
              </a:rPr>
              <a:t> </a:t>
            </a:r>
            <a:r>
              <a:rPr lang="en-US" sz="1200" b="1" i="1" kern="1200" dirty="0" err="1" smtClean="0">
                <a:solidFill>
                  <a:schemeClr val="tx1"/>
                </a:solidFill>
                <a:effectLst/>
                <a:latin typeface="+mn-lt"/>
                <a:ea typeface="+mn-ea"/>
                <a:cs typeface="+mn-cs"/>
              </a:rPr>
              <a:t>toán</a:t>
            </a:r>
            <a:r>
              <a:rPr lang="en-US" sz="1200" b="1" i="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p>
          <a:p>
            <a:pPr marL="0" indent="0">
              <a:buFontTx/>
              <a:buNone/>
            </a:pPr>
            <a:endParaRPr lang="en-US" baseline="0" dirty="0" smtClean="0"/>
          </a:p>
        </p:txBody>
      </p:sp>
    </p:spTree>
    <p:extLst>
      <p:ext uri="{BB962C8B-B14F-4D97-AF65-F5344CB8AC3E}">
        <p14:creationId xmlns:p14="http://schemas.microsoft.com/office/powerpoint/2010/main" val="426613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QR Code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tử</a:t>
            </a:r>
            <a:r>
              <a:rPr lang="en-US" sz="1200" kern="1200" dirty="0" smtClean="0">
                <a:solidFill>
                  <a:schemeClr val="tx1"/>
                </a:solidFill>
                <a:effectLst/>
                <a:latin typeface="+mn-lt"/>
                <a:ea typeface="+mn-ea"/>
                <a:cs typeface="+mn-cs"/>
              </a:rPr>
              <a:t> Mobile Banking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tử</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quét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Mã</a:t>
            </a:r>
            <a:r>
              <a:rPr lang="en-US" sz="1200" kern="1200" dirty="0" smtClean="0">
                <a:solidFill>
                  <a:schemeClr val="tx1"/>
                </a:solidFill>
                <a:effectLst/>
                <a:latin typeface="+mn-lt"/>
                <a:ea typeface="+mn-ea"/>
                <a:cs typeface="+mn-cs"/>
              </a:rPr>
              <a:t> QR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máy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quét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QRCode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viện</a:t>
            </a:r>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QR Code </a:t>
            </a:r>
            <a:r>
              <a:rPr lang="en-US" sz="1200" kern="1200" dirty="0" err="1" smtClean="0">
                <a:solidFill>
                  <a:schemeClr val="tx1"/>
                </a:solidFill>
                <a:effectLst/>
                <a:latin typeface="+mn-lt"/>
                <a:ea typeface="+mn-ea"/>
                <a:cs typeface="+mn-cs"/>
              </a:rPr>
              <a:t>trở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ngành</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QR Code </a:t>
            </a:r>
            <a:r>
              <a:rPr lang="en-US" sz="1200" kern="1200" dirty="0" err="1" smtClean="0">
                <a:solidFill>
                  <a:schemeClr val="tx1"/>
                </a:solidFill>
                <a:effectLst/>
                <a:latin typeface="+mn-lt"/>
                <a:ea typeface="+mn-ea"/>
                <a:cs typeface="+mn-cs"/>
              </a:rPr>
              <a:t>ngân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nước</a:t>
            </a:r>
            <a:r>
              <a:rPr lang="en-US" sz="1200" kern="1200" dirty="0" smtClean="0">
                <a:solidFill>
                  <a:schemeClr val="tx1"/>
                </a:solidFill>
                <a:effectLst/>
                <a:latin typeface="+mn-lt"/>
                <a:ea typeface="+mn-ea"/>
                <a:cs typeface="+mn-cs"/>
              </a:rPr>
              <a:t> ban </a:t>
            </a:r>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a:t>
            </a:r>
          </a:p>
          <a:p>
            <a:pPr marL="0" indent="0">
              <a:buFontTx/>
              <a:buNone/>
            </a:pPr>
            <a:endParaRPr lang="en-US" baseline="0" dirty="0" smtClean="0"/>
          </a:p>
        </p:txBody>
      </p:sp>
    </p:spTree>
    <p:extLst>
      <p:ext uri="{BB962C8B-B14F-4D97-AF65-F5344CB8AC3E}">
        <p14:creationId xmlns:p14="http://schemas.microsoft.com/office/powerpoint/2010/main" val="426613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Freeform 8"/>
          <p:cNvSpPr>
            <a:spLocks/>
          </p:cNvSpPr>
          <p:nvPr userDrawn="1"/>
        </p:nvSpPr>
        <p:spPr bwMode="black">
          <a:xfrm>
            <a:off x="211138" y="188913"/>
            <a:ext cx="8721725" cy="6464300"/>
          </a:xfrm>
          <a:custGeom>
            <a:avLst/>
            <a:gdLst>
              <a:gd name="T0" fmla="*/ 2147483646 w 5494"/>
              <a:gd name="T1" fmla="*/ 2147483646 h 4072"/>
              <a:gd name="T2" fmla="*/ 2147483646 w 5494"/>
              <a:gd name="T3" fmla="*/ 2147483646 h 4072"/>
              <a:gd name="T4" fmla="*/ 2147483646 w 5494"/>
              <a:gd name="T5" fmla="*/ 2147483646 h 4072"/>
              <a:gd name="T6" fmla="*/ 2147483646 w 5494"/>
              <a:gd name="T7" fmla="*/ 2147483646 h 4072"/>
              <a:gd name="T8" fmla="*/ 2147483646 w 5494"/>
              <a:gd name="T9" fmla="*/ 2147483646 h 4072"/>
              <a:gd name="T10" fmla="*/ 2147483646 w 5494"/>
              <a:gd name="T11" fmla="*/ 2147483646 h 4072"/>
              <a:gd name="T12" fmla="*/ 2147483646 w 5494"/>
              <a:gd name="T13" fmla="*/ 2147483646 h 4072"/>
              <a:gd name="T14" fmla="*/ 2147483646 w 5494"/>
              <a:gd name="T15" fmla="*/ 2147483646 h 4072"/>
              <a:gd name="T16" fmla="*/ 2147483646 w 5494"/>
              <a:gd name="T17" fmla="*/ 2147483646 h 4072"/>
              <a:gd name="T18" fmla="*/ 2147483646 w 5494"/>
              <a:gd name="T19" fmla="*/ 2147483646 h 4072"/>
              <a:gd name="T20" fmla="*/ 2147483646 w 5494"/>
              <a:gd name="T21" fmla="*/ 2147483646 h 4072"/>
              <a:gd name="T22" fmla="*/ 2147483646 w 5494"/>
              <a:gd name="T23" fmla="*/ 2147483646 h 4072"/>
              <a:gd name="T24" fmla="*/ 2147483646 w 5494"/>
              <a:gd name="T25" fmla="*/ 2147483646 h 4072"/>
              <a:gd name="T26" fmla="*/ 2147483646 w 5494"/>
              <a:gd name="T27" fmla="*/ 2147483646 h 4072"/>
              <a:gd name="T28" fmla="*/ 2147483646 w 5494"/>
              <a:gd name="T29" fmla="*/ 2147483646 h 4072"/>
              <a:gd name="T30" fmla="*/ 2147483646 w 5494"/>
              <a:gd name="T31" fmla="*/ 2147483646 h 4072"/>
              <a:gd name="T32" fmla="*/ 2147483646 w 5494"/>
              <a:gd name="T33" fmla="*/ 2147483646 h 4072"/>
              <a:gd name="T34" fmla="*/ 2147483646 w 5494"/>
              <a:gd name="T35" fmla="*/ 2147483646 h 4072"/>
              <a:gd name="T36" fmla="*/ 2147483646 w 5494"/>
              <a:gd name="T37" fmla="*/ 2147483646 h 4072"/>
              <a:gd name="T38" fmla="*/ 2147483646 w 5494"/>
              <a:gd name="T39" fmla="*/ 2147483646 h 4072"/>
              <a:gd name="T40" fmla="*/ 2147483646 w 5494"/>
              <a:gd name="T41" fmla="*/ 2147483646 h 4072"/>
              <a:gd name="T42" fmla="*/ 2147483646 w 5494"/>
              <a:gd name="T43" fmla="*/ 2147483646 h 4072"/>
              <a:gd name="T44" fmla="*/ 2147483646 w 5494"/>
              <a:gd name="T45" fmla="*/ 2147483646 h 4072"/>
              <a:gd name="T46" fmla="*/ 2147483646 w 5494"/>
              <a:gd name="T47" fmla="*/ 2147483646 h 4072"/>
              <a:gd name="T48" fmla="*/ 2147483646 w 5494"/>
              <a:gd name="T49" fmla="*/ 2147483646 h 4072"/>
              <a:gd name="T50" fmla="*/ 2147483646 w 5494"/>
              <a:gd name="T51" fmla="*/ 2147483646 h 4072"/>
              <a:gd name="T52" fmla="*/ 2147483646 w 5494"/>
              <a:gd name="T53" fmla="*/ 2147483646 h 4072"/>
              <a:gd name="T54" fmla="*/ 2147483646 w 5494"/>
              <a:gd name="T55" fmla="*/ 2147483646 h 4072"/>
              <a:gd name="T56" fmla="*/ 2147483646 w 5494"/>
              <a:gd name="T57" fmla="*/ 2147483646 h 4072"/>
              <a:gd name="T58" fmla="*/ 2147483646 w 5494"/>
              <a:gd name="T59" fmla="*/ 0 h 4072"/>
              <a:gd name="T60" fmla="*/ 2147483646 w 5494"/>
              <a:gd name="T61" fmla="*/ 2147483646 h 4072"/>
              <a:gd name="T62" fmla="*/ 2147483646 w 5494"/>
              <a:gd name="T63" fmla="*/ 2147483646 h 4072"/>
              <a:gd name="T64" fmla="*/ 2147483646 w 5494"/>
              <a:gd name="T65" fmla="*/ 2147483646 h 4072"/>
              <a:gd name="T66" fmla="*/ 2147483646 w 5494"/>
              <a:gd name="T67" fmla="*/ 2147483646 h 4072"/>
              <a:gd name="T68" fmla="*/ 2147483646 w 5494"/>
              <a:gd name="T69" fmla="*/ 2147483646 h 4072"/>
              <a:gd name="T70" fmla="*/ 0 w 5494"/>
              <a:gd name="T71" fmla="*/ 2147483646 h 4072"/>
              <a:gd name="T72" fmla="*/ 2147483646 w 5494"/>
              <a:gd name="T73" fmla="*/ 2147483646 h 4072"/>
              <a:gd name="T74" fmla="*/ 2147483646 w 5494"/>
              <a:gd name="T75" fmla="*/ 2147483646 h 4072"/>
              <a:gd name="T76" fmla="*/ 2147483646 w 5494"/>
              <a:gd name="T77" fmla="*/ 2147483646 h 4072"/>
              <a:gd name="T78" fmla="*/ 2147483646 w 5494"/>
              <a:gd name="T79" fmla="*/ 2147483646 h 4072"/>
              <a:gd name="T80" fmla="*/ 2147483646 w 5494"/>
              <a:gd name="T81" fmla="*/ 2147483646 h 4072"/>
              <a:gd name="T82" fmla="*/ 2147483646 w 5494"/>
              <a:gd name="T83" fmla="*/ 2147483646 h 4072"/>
              <a:gd name="T84" fmla="*/ 2147483646 w 5494"/>
              <a:gd name="T85" fmla="*/ 2147483646 h 4072"/>
              <a:gd name="T86" fmla="*/ 2147483646 w 5494"/>
              <a:gd name="T87" fmla="*/ 2147483646 h 4072"/>
              <a:gd name="T88" fmla="*/ 2147483646 w 5494"/>
              <a:gd name="T89" fmla="*/ 2147483646 h 4072"/>
              <a:gd name="T90" fmla="*/ 2147483646 w 5494"/>
              <a:gd name="T91" fmla="*/ 2147483646 h 4072"/>
              <a:gd name="T92" fmla="*/ 2147483646 w 5494"/>
              <a:gd name="T93" fmla="*/ 2147483646 h 4072"/>
              <a:gd name="T94" fmla="*/ 2147483646 w 5494"/>
              <a:gd name="T95" fmla="*/ 2147483646 h 4072"/>
              <a:gd name="T96" fmla="*/ 2147483646 w 5494"/>
              <a:gd name="T97" fmla="*/ 2147483646 h 40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494" h="4072">
                <a:moveTo>
                  <a:pt x="5486" y="134"/>
                </a:moveTo>
                <a:lnTo>
                  <a:pt x="5486" y="3938"/>
                </a:lnTo>
                <a:lnTo>
                  <a:pt x="5486" y="3950"/>
                </a:lnTo>
                <a:lnTo>
                  <a:pt x="5484" y="3964"/>
                </a:lnTo>
                <a:lnTo>
                  <a:pt x="5480" y="3976"/>
                </a:lnTo>
                <a:lnTo>
                  <a:pt x="5476" y="3986"/>
                </a:lnTo>
                <a:lnTo>
                  <a:pt x="5470" y="3998"/>
                </a:lnTo>
                <a:lnTo>
                  <a:pt x="5464" y="4008"/>
                </a:lnTo>
                <a:lnTo>
                  <a:pt x="5448" y="4026"/>
                </a:lnTo>
                <a:lnTo>
                  <a:pt x="5428" y="4042"/>
                </a:lnTo>
                <a:lnTo>
                  <a:pt x="5416" y="4048"/>
                </a:lnTo>
                <a:lnTo>
                  <a:pt x="5406" y="4054"/>
                </a:lnTo>
                <a:lnTo>
                  <a:pt x="5392" y="4058"/>
                </a:lnTo>
                <a:lnTo>
                  <a:pt x="5380" y="4062"/>
                </a:lnTo>
                <a:lnTo>
                  <a:pt x="5366" y="4062"/>
                </a:lnTo>
                <a:lnTo>
                  <a:pt x="5354" y="4064"/>
                </a:lnTo>
                <a:lnTo>
                  <a:pt x="142" y="4064"/>
                </a:lnTo>
                <a:lnTo>
                  <a:pt x="128" y="4062"/>
                </a:lnTo>
                <a:lnTo>
                  <a:pt x="116" y="4062"/>
                </a:lnTo>
                <a:lnTo>
                  <a:pt x="102" y="4058"/>
                </a:lnTo>
                <a:lnTo>
                  <a:pt x="90" y="4054"/>
                </a:lnTo>
                <a:lnTo>
                  <a:pt x="78" y="4048"/>
                </a:lnTo>
                <a:lnTo>
                  <a:pt x="68" y="4042"/>
                </a:lnTo>
                <a:lnTo>
                  <a:pt x="48" y="4026"/>
                </a:lnTo>
                <a:lnTo>
                  <a:pt x="32" y="4008"/>
                </a:lnTo>
                <a:lnTo>
                  <a:pt x="24" y="3998"/>
                </a:lnTo>
                <a:lnTo>
                  <a:pt x="20" y="3986"/>
                </a:lnTo>
                <a:lnTo>
                  <a:pt x="14" y="3976"/>
                </a:lnTo>
                <a:lnTo>
                  <a:pt x="12" y="3964"/>
                </a:lnTo>
                <a:lnTo>
                  <a:pt x="10" y="3950"/>
                </a:lnTo>
                <a:lnTo>
                  <a:pt x="8" y="3938"/>
                </a:lnTo>
                <a:lnTo>
                  <a:pt x="8" y="134"/>
                </a:lnTo>
                <a:lnTo>
                  <a:pt x="10" y="122"/>
                </a:lnTo>
                <a:lnTo>
                  <a:pt x="12" y="110"/>
                </a:lnTo>
                <a:lnTo>
                  <a:pt x="14" y="98"/>
                </a:lnTo>
                <a:lnTo>
                  <a:pt x="20" y="86"/>
                </a:lnTo>
                <a:lnTo>
                  <a:pt x="24" y="74"/>
                </a:lnTo>
                <a:lnTo>
                  <a:pt x="32" y="64"/>
                </a:lnTo>
                <a:lnTo>
                  <a:pt x="48" y="46"/>
                </a:lnTo>
                <a:lnTo>
                  <a:pt x="68" y="30"/>
                </a:lnTo>
                <a:lnTo>
                  <a:pt x="78" y="24"/>
                </a:lnTo>
                <a:lnTo>
                  <a:pt x="90" y="18"/>
                </a:lnTo>
                <a:lnTo>
                  <a:pt x="102" y="14"/>
                </a:lnTo>
                <a:lnTo>
                  <a:pt x="116" y="12"/>
                </a:lnTo>
                <a:lnTo>
                  <a:pt x="128" y="10"/>
                </a:lnTo>
                <a:lnTo>
                  <a:pt x="142" y="8"/>
                </a:lnTo>
                <a:lnTo>
                  <a:pt x="5354" y="8"/>
                </a:lnTo>
                <a:lnTo>
                  <a:pt x="5366" y="10"/>
                </a:lnTo>
                <a:lnTo>
                  <a:pt x="5380" y="12"/>
                </a:lnTo>
                <a:lnTo>
                  <a:pt x="5392" y="14"/>
                </a:lnTo>
                <a:lnTo>
                  <a:pt x="5406" y="18"/>
                </a:lnTo>
                <a:lnTo>
                  <a:pt x="5416" y="24"/>
                </a:lnTo>
                <a:lnTo>
                  <a:pt x="5428" y="30"/>
                </a:lnTo>
                <a:lnTo>
                  <a:pt x="5448" y="46"/>
                </a:lnTo>
                <a:lnTo>
                  <a:pt x="5464" y="64"/>
                </a:lnTo>
                <a:lnTo>
                  <a:pt x="5470" y="74"/>
                </a:lnTo>
                <a:lnTo>
                  <a:pt x="5476" y="86"/>
                </a:lnTo>
                <a:lnTo>
                  <a:pt x="5480" y="98"/>
                </a:lnTo>
                <a:lnTo>
                  <a:pt x="5484" y="110"/>
                </a:lnTo>
                <a:lnTo>
                  <a:pt x="5486" y="122"/>
                </a:lnTo>
                <a:lnTo>
                  <a:pt x="5486" y="134"/>
                </a:lnTo>
                <a:lnTo>
                  <a:pt x="5494" y="134"/>
                </a:lnTo>
                <a:lnTo>
                  <a:pt x="5494" y="120"/>
                </a:lnTo>
                <a:lnTo>
                  <a:pt x="5492" y="108"/>
                </a:lnTo>
                <a:lnTo>
                  <a:pt x="5488" y="94"/>
                </a:lnTo>
                <a:lnTo>
                  <a:pt x="5484" y="82"/>
                </a:lnTo>
                <a:lnTo>
                  <a:pt x="5478" y="70"/>
                </a:lnTo>
                <a:lnTo>
                  <a:pt x="5470" y="60"/>
                </a:lnTo>
                <a:lnTo>
                  <a:pt x="5462" y="50"/>
                </a:lnTo>
                <a:lnTo>
                  <a:pt x="5454" y="40"/>
                </a:lnTo>
                <a:lnTo>
                  <a:pt x="5444" y="32"/>
                </a:lnTo>
                <a:lnTo>
                  <a:pt x="5432" y="24"/>
                </a:lnTo>
                <a:lnTo>
                  <a:pt x="5420" y="18"/>
                </a:lnTo>
                <a:lnTo>
                  <a:pt x="5408" y="12"/>
                </a:lnTo>
                <a:lnTo>
                  <a:pt x="5396" y="6"/>
                </a:lnTo>
                <a:lnTo>
                  <a:pt x="5382" y="4"/>
                </a:lnTo>
                <a:lnTo>
                  <a:pt x="5368" y="2"/>
                </a:lnTo>
                <a:lnTo>
                  <a:pt x="5354" y="0"/>
                </a:lnTo>
                <a:lnTo>
                  <a:pt x="142" y="0"/>
                </a:lnTo>
                <a:lnTo>
                  <a:pt x="128" y="2"/>
                </a:lnTo>
                <a:lnTo>
                  <a:pt x="114" y="4"/>
                </a:lnTo>
                <a:lnTo>
                  <a:pt x="100" y="6"/>
                </a:lnTo>
                <a:lnTo>
                  <a:pt x="88" y="12"/>
                </a:lnTo>
                <a:lnTo>
                  <a:pt x="74" y="18"/>
                </a:lnTo>
                <a:lnTo>
                  <a:pt x="64" y="24"/>
                </a:lnTo>
                <a:lnTo>
                  <a:pt x="52" y="32"/>
                </a:lnTo>
                <a:lnTo>
                  <a:pt x="42" y="40"/>
                </a:lnTo>
                <a:lnTo>
                  <a:pt x="34" y="50"/>
                </a:lnTo>
                <a:lnTo>
                  <a:pt x="24" y="60"/>
                </a:lnTo>
                <a:lnTo>
                  <a:pt x="18" y="70"/>
                </a:lnTo>
                <a:lnTo>
                  <a:pt x="12" y="82"/>
                </a:lnTo>
                <a:lnTo>
                  <a:pt x="6" y="94"/>
                </a:lnTo>
                <a:lnTo>
                  <a:pt x="4" y="108"/>
                </a:lnTo>
                <a:lnTo>
                  <a:pt x="2" y="120"/>
                </a:lnTo>
                <a:lnTo>
                  <a:pt x="0" y="134"/>
                </a:lnTo>
                <a:lnTo>
                  <a:pt x="0" y="3938"/>
                </a:lnTo>
                <a:lnTo>
                  <a:pt x="2" y="3952"/>
                </a:lnTo>
                <a:lnTo>
                  <a:pt x="4" y="3966"/>
                </a:lnTo>
                <a:lnTo>
                  <a:pt x="6" y="3978"/>
                </a:lnTo>
                <a:lnTo>
                  <a:pt x="12" y="3990"/>
                </a:lnTo>
                <a:lnTo>
                  <a:pt x="18" y="4002"/>
                </a:lnTo>
                <a:lnTo>
                  <a:pt x="24" y="4012"/>
                </a:lnTo>
                <a:lnTo>
                  <a:pt x="34" y="4024"/>
                </a:lnTo>
                <a:lnTo>
                  <a:pt x="42" y="4032"/>
                </a:lnTo>
                <a:lnTo>
                  <a:pt x="52" y="4042"/>
                </a:lnTo>
                <a:lnTo>
                  <a:pt x="64" y="4048"/>
                </a:lnTo>
                <a:lnTo>
                  <a:pt x="74" y="4056"/>
                </a:lnTo>
                <a:lnTo>
                  <a:pt x="88" y="4062"/>
                </a:lnTo>
                <a:lnTo>
                  <a:pt x="100" y="4066"/>
                </a:lnTo>
                <a:lnTo>
                  <a:pt x="114" y="4068"/>
                </a:lnTo>
                <a:lnTo>
                  <a:pt x="128" y="4070"/>
                </a:lnTo>
                <a:lnTo>
                  <a:pt x="142" y="4072"/>
                </a:lnTo>
                <a:lnTo>
                  <a:pt x="5354" y="4072"/>
                </a:lnTo>
                <a:lnTo>
                  <a:pt x="5368" y="4070"/>
                </a:lnTo>
                <a:lnTo>
                  <a:pt x="5382" y="4068"/>
                </a:lnTo>
                <a:lnTo>
                  <a:pt x="5396" y="4066"/>
                </a:lnTo>
                <a:lnTo>
                  <a:pt x="5408" y="4062"/>
                </a:lnTo>
                <a:lnTo>
                  <a:pt x="5420" y="4056"/>
                </a:lnTo>
                <a:lnTo>
                  <a:pt x="5432" y="4048"/>
                </a:lnTo>
                <a:lnTo>
                  <a:pt x="5444" y="4042"/>
                </a:lnTo>
                <a:lnTo>
                  <a:pt x="5454" y="4032"/>
                </a:lnTo>
                <a:lnTo>
                  <a:pt x="5462" y="4024"/>
                </a:lnTo>
                <a:lnTo>
                  <a:pt x="5470" y="4012"/>
                </a:lnTo>
                <a:lnTo>
                  <a:pt x="5478" y="4002"/>
                </a:lnTo>
                <a:lnTo>
                  <a:pt x="5484" y="3990"/>
                </a:lnTo>
                <a:lnTo>
                  <a:pt x="5488" y="3978"/>
                </a:lnTo>
                <a:lnTo>
                  <a:pt x="5492" y="3966"/>
                </a:lnTo>
                <a:lnTo>
                  <a:pt x="5494" y="3952"/>
                </a:lnTo>
                <a:lnTo>
                  <a:pt x="5494" y="3938"/>
                </a:lnTo>
                <a:lnTo>
                  <a:pt x="5494" y="134"/>
                </a:lnTo>
                <a:lnTo>
                  <a:pt x="5486" y="134"/>
                </a:lnTo>
                <a:close/>
              </a:path>
            </a:pathLst>
          </a:custGeom>
          <a:noFill/>
          <a:ln w="9525">
            <a:noFill/>
            <a:round/>
            <a:headEnd/>
            <a:tailEnd/>
          </a:ln>
        </p:spPr>
        <p:txBody>
          <a:bodyPr/>
          <a:lstStyle/>
          <a:p>
            <a:pPr>
              <a:defRPr/>
            </a:pPr>
            <a:endParaRPr lang="en-US"/>
          </a:p>
        </p:txBody>
      </p:sp>
      <p:sp>
        <p:nvSpPr>
          <p:cNvPr id="6" name="Freeform 2"/>
          <p:cNvSpPr>
            <a:spLocks/>
          </p:cNvSpPr>
          <p:nvPr userDrawn="1"/>
        </p:nvSpPr>
        <p:spPr bwMode="gray">
          <a:xfrm>
            <a:off x="0" y="6350212"/>
            <a:ext cx="9144000" cy="279188"/>
          </a:xfrm>
          <a:custGeom>
            <a:avLst/>
            <a:gdLst>
              <a:gd name="T0" fmla="*/ 2147483646 w 5758"/>
              <a:gd name="T1" fmla="*/ 2147483646 h 258"/>
              <a:gd name="T2" fmla="*/ 0 w 5758"/>
              <a:gd name="T3" fmla="*/ 2147483646 h 258"/>
              <a:gd name="T4" fmla="*/ 0 w 5758"/>
              <a:gd name="T5" fmla="*/ 2147483646 h 258"/>
              <a:gd name="T6" fmla="*/ 2147483646 w 5758"/>
              <a:gd name="T7" fmla="*/ 2147483646 h 258"/>
              <a:gd name="T8" fmla="*/ 2147483646 w 5758"/>
              <a:gd name="T9" fmla="*/ 2147483646 h 258"/>
              <a:gd name="T10" fmla="*/ 2147483646 w 5758"/>
              <a:gd name="T11" fmla="*/ 2147483646 h 258"/>
              <a:gd name="T12" fmla="*/ 2147483646 w 5758"/>
              <a:gd name="T13" fmla="*/ 2147483646 h 258"/>
              <a:gd name="T14" fmla="*/ 2147483646 w 5758"/>
              <a:gd name="T15" fmla="*/ 2147483646 h 258"/>
              <a:gd name="T16" fmla="*/ 2147483646 w 5758"/>
              <a:gd name="T17" fmla="*/ 2147483646 h 258"/>
              <a:gd name="T18" fmla="*/ 2147483646 w 5758"/>
              <a:gd name="T19" fmla="*/ 2147483646 h 258"/>
              <a:gd name="T20" fmla="*/ 2147483646 w 5758"/>
              <a:gd name="T21" fmla="*/ 2147483646 h 258"/>
              <a:gd name="T22" fmla="*/ 2147483646 w 5758"/>
              <a:gd name="T23" fmla="*/ 2147483646 h 258"/>
              <a:gd name="T24" fmla="*/ 2147483646 w 5758"/>
              <a:gd name="T25" fmla="*/ 2147483646 h 258"/>
              <a:gd name="T26" fmla="*/ 2147483646 w 5758"/>
              <a:gd name="T27" fmla="*/ 2147483646 h 258"/>
              <a:gd name="T28" fmla="*/ 2147483646 w 5758"/>
              <a:gd name="T29" fmla="*/ 2147483646 h 258"/>
              <a:gd name="T30" fmla="*/ 2147483646 w 5758"/>
              <a:gd name="T31" fmla="*/ 2147483646 h 258"/>
              <a:gd name="T32" fmla="*/ 2147483646 w 5758"/>
              <a:gd name="T33" fmla="*/ 2147483646 h 258"/>
              <a:gd name="T34" fmla="*/ 2147483646 w 5758"/>
              <a:gd name="T35" fmla="*/ 2147483646 h 258"/>
              <a:gd name="T36" fmla="*/ 2147483646 w 5758"/>
              <a:gd name="T37" fmla="*/ 2147483646 h 258"/>
              <a:gd name="T38" fmla="*/ 2147483646 w 5758"/>
              <a:gd name="T39" fmla="*/ 0 h 258"/>
              <a:gd name="T40" fmla="*/ 2147483646 w 5758"/>
              <a:gd name="T41" fmla="*/ 0 h 258"/>
              <a:gd name="T42" fmla="*/ 2147483646 w 5758"/>
              <a:gd name="T43" fmla="*/ 2147483646 h 258"/>
              <a:gd name="T44" fmla="*/ 2147483646 w 5758"/>
              <a:gd name="T45" fmla="*/ 2147483646 h 258"/>
              <a:gd name="T46" fmla="*/ 2147483646 w 5758"/>
              <a:gd name="T47" fmla="*/ 2147483646 h 258"/>
              <a:gd name="T48" fmla="*/ 2147483646 w 5758"/>
              <a:gd name="T49" fmla="*/ 2147483646 h 258"/>
              <a:gd name="T50" fmla="*/ 2147483646 w 5758"/>
              <a:gd name="T51" fmla="*/ 2147483646 h 258"/>
              <a:gd name="T52" fmla="*/ 2147483646 w 5758"/>
              <a:gd name="T53" fmla="*/ 2147483646 h 258"/>
              <a:gd name="T54" fmla="*/ 2147483646 w 5758"/>
              <a:gd name="T55" fmla="*/ 2147483646 h 258"/>
              <a:gd name="T56" fmla="*/ 2147483646 w 5758"/>
              <a:gd name="T57" fmla="*/ 2147483646 h 258"/>
              <a:gd name="T58" fmla="*/ 2147483646 w 5758"/>
              <a:gd name="T59" fmla="*/ 2147483646 h 258"/>
              <a:gd name="T60" fmla="*/ 2147483646 w 5758"/>
              <a:gd name="T61" fmla="*/ 2147483646 h 258"/>
              <a:gd name="T62" fmla="*/ 2147483646 w 5758"/>
              <a:gd name="T63" fmla="*/ 2147483646 h 258"/>
              <a:gd name="T64" fmla="*/ 2147483646 w 5758"/>
              <a:gd name="T65" fmla="*/ 2147483646 h 258"/>
              <a:gd name="T66" fmla="*/ 2147483646 w 5758"/>
              <a:gd name="T67" fmla="*/ 2147483646 h 258"/>
              <a:gd name="T68" fmla="*/ 2147483646 w 5758"/>
              <a:gd name="T69" fmla="*/ 2147483646 h 258"/>
              <a:gd name="T70" fmla="*/ 2147483646 w 5758"/>
              <a:gd name="T71" fmla="*/ 2147483646 h 258"/>
              <a:gd name="T72" fmla="*/ 2147483646 w 5758"/>
              <a:gd name="T73" fmla="*/ 2147483646 h 258"/>
              <a:gd name="T74" fmla="*/ 2147483646 w 5758"/>
              <a:gd name="T75" fmla="*/ 2147483646 h 2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58" h="258">
                <a:moveTo>
                  <a:pt x="1810" y="220"/>
                </a:moveTo>
                <a:lnTo>
                  <a:pt x="0" y="220"/>
                </a:lnTo>
                <a:lnTo>
                  <a:pt x="0" y="256"/>
                </a:lnTo>
                <a:lnTo>
                  <a:pt x="1772" y="256"/>
                </a:lnTo>
                <a:lnTo>
                  <a:pt x="1920" y="258"/>
                </a:lnTo>
                <a:lnTo>
                  <a:pt x="2224" y="258"/>
                </a:lnTo>
                <a:lnTo>
                  <a:pt x="2658" y="258"/>
                </a:lnTo>
                <a:lnTo>
                  <a:pt x="2916" y="254"/>
                </a:lnTo>
                <a:lnTo>
                  <a:pt x="3194" y="250"/>
                </a:lnTo>
                <a:lnTo>
                  <a:pt x="3490" y="244"/>
                </a:lnTo>
                <a:lnTo>
                  <a:pt x="3800" y="236"/>
                </a:lnTo>
                <a:lnTo>
                  <a:pt x="4120" y="226"/>
                </a:lnTo>
                <a:lnTo>
                  <a:pt x="4448" y="212"/>
                </a:lnTo>
                <a:lnTo>
                  <a:pt x="4780" y="196"/>
                </a:lnTo>
                <a:lnTo>
                  <a:pt x="5110" y="174"/>
                </a:lnTo>
                <a:lnTo>
                  <a:pt x="5438" y="150"/>
                </a:lnTo>
                <a:lnTo>
                  <a:pt x="5600" y="136"/>
                </a:lnTo>
                <a:lnTo>
                  <a:pt x="5758" y="122"/>
                </a:lnTo>
                <a:lnTo>
                  <a:pt x="5758" y="0"/>
                </a:lnTo>
                <a:lnTo>
                  <a:pt x="5554" y="30"/>
                </a:lnTo>
                <a:lnTo>
                  <a:pt x="5340" y="58"/>
                </a:lnTo>
                <a:lnTo>
                  <a:pt x="5120" y="84"/>
                </a:lnTo>
                <a:lnTo>
                  <a:pt x="4894" y="108"/>
                </a:lnTo>
                <a:lnTo>
                  <a:pt x="4660" y="128"/>
                </a:lnTo>
                <a:lnTo>
                  <a:pt x="4420" y="146"/>
                </a:lnTo>
                <a:lnTo>
                  <a:pt x="4176" y="162"/>
                </a:lnTo>
                <a:lnTo>
                  <a:pt x="3926" y="174"/>
                </a:lnTo>
                <a:lnTo>
                  <a:pt x="3672" y="186"/>
                </a:lnTo>
                <a:lnTo>
                  <a:pt x="3414" y="196"/>
                </a:lnTo>
                <a:lnTo>
                  <a:pt x="3152" y="204"/>
                </a:lnTo>
                <a:lnTo>
                  <a:pt x="2888" y="210"/>
                </a:lnTo>
                <a:lnTo>
                  <a:pt x="2620" y="214"/>
                </a:lnTo>
                <a:lnTo>
                  <a:pt x="2352" y="218"/>
                </a:lnTo>
                <a:lnTo>
                  <a:pt x="2082" y="220"/>
                </a:lnTo>
                <a:lnTo>
                  <a:pt x="1810" y="220"/>
                </a:lnTo>
                <a:close/>
              </a:path>
            </a:pathLst>
          </a:custGeom>
          <a:solidFill>
            <a:srgbClr val="009900"/>
          </a:solidFill>
          <a:ln w="9525">
            <a:solidFill>
              <a:srgbClr val="009900"/>
            </a:solidFill>
            <a:round/>
            <a:headEnd/>
            <a:tailEnd/>
          </a:ln>
        </p:spPr>
        <p:txBody>
          <a:bodyPr/>
          <a:lstStyle/>
          <a:p>
            <a:pPr>
              <a:defRPr/>
            </a:pPr>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a:prstGeom prst="rect">
            <a:avLst/>
          </a:prstGeo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Footer Placeholder 1"/>
          <p:cNvSpPr>
            <a:spLocks noGrp="1"/>
          </p:cNvSpPr>
          <p:nvPr>
            <p:ph type="ftr" sz="quarter" idx="10"/>
          </p:nvPr>
        </p:nvSpPr>
        <p:spPr>
          <a:xfrm>
            <a:off x="2819400" y="6416675"/>
            <a:ext cx="3352800" cy="288925"/>
          </a:xfrm>
        </p:spPr>
        <p:txBody>
          <a:bodyPr/>
          <a:lstStyle>
            <a:lvl1pPr>
              <a:defRPr/>
            </a:lvl1pPr>
          </a:lstStyle>
          <a:p>
            <a:pPr>
              <a:defRPr/>
            </a:pPr>
            <a:endParaRPr lang="en-US" altLang="zh-CN"/>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09800" y="1613694"/>
            <a:ext cx="8686800" cy="45259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2209800"/>
            <a:ext cx="5181600" cy="3916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2" descr="http://t3.gstatic.com/images?q=tbn:wb3rS6gyScHKBM:http://mail.yimg.com/a/i/us/pim/mp/speechbubble_icon.gif">
            <a:hlinkClick r:id="" action="ppaction://noaction"/>
          </p:cNvPr>
          <p:cNvPicPr>
            <a:picLocks noChangeAspect="1" noChangeArrowheads="1"/>
          </p:cNvPicPr>
          <p:nvPr userDrawn="1"/>
        </p:nvPicPr>
        <p:blipFill>
          <a:blip r:embed="rId2" cstate="print"/>
          <a:srcRect/>
          <a:stretch>
            <a:fillRect/>
          </a:stretch>
        </p:blipFill>
        <p:spPr bwMode="auto">
          <a:xfrm>
            <a:off x="0" y="6400800"/>
            <a:ext cx="323850" cy="295275"/>
          </a:xfrm>
          <a:prstGeom prst="rect">
            <a:avLst/>
          </a:prstGeom>
          <a:noFill/>
          <a:ln w="9525">
            <a:noFill/>
            <a:miter lim="800000"/>
            <a:headEnd/>
            <a:tailEnd/>
          </a:ln>
        </p:spPr>
      </p:pic>
      <p:sp>
        <p:nvSpPr>
          <p:cNvPr id="22" name="Title 21"/>
          <p:cNvSpPr>
            <a:spLocks noGrp="1"/>
          </p:cNvSpPr>
          <p:nvPr>
            <p:ph type="title"/>
          </p:nvPr>
        </p:nvSpPr>
        <p:spPr/>
        <p:txBody>
          <a:bodyPr/>
          <a:lstStyle>
            <a:lvl1pPr>
              <a:defRPr>
                <a:solidFill>
                  <a:srgbClr val="009900"/>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27" name="Content Placeholder 26"/>
          <p:cNvSpPr>
            <a:spLocks noGrp="1"/>
          </p:cNvSpPr>
          <p:nvPr>
            <p:ph idx="1"/>
          </p:nvPr>
        </p:nvSpPr>
        <p:spPr>
          <a:xfrm>
            <a:off x="323850" y="1447800"/>
            <a:ext cx="8686800" cy="4525962"/>
          </a:xfrm>
          <a:prstGeom prst="rect">
            <a:avLst/>
          </a:prstGeom>
        </p:spPr>
        <p:txBody>
          <a:bodyPr/>
          <a:lstStyle>
            <a:lvl1pPr marL="342900" indent="-342900">
              <a:buFont typeface="Wingdings" pitchFamily="2" charset="2"/>
              <a:buChar char="Ø"/>
              <a:defRPr lang="en-US" sz="3200" dirty="0" smtClean="0">
                <a:solidFill>
                  <a:schemeClr val="tx1"/>
                </a:solidFill>
                <a:latin typeface="Arial" pitchFamily="34" charset="0"/>
                <a:ea typeface="Tahoma" pitchFamily="34" charset="0"/>
                <a:cs typeface="Arial" pitchFamily="34" charset="0"/>
                <a:sym typeface="Wingdings" pitchFamily="2" charset="2"/>
              </a:defRPr>
            </a:lvl1pPr>
            <a:lvl2pPr>
              <a:defRPr lang="en-US" sz="2000" dirty="0" smtClean="0">
                <a:solidFill>
                  <a:schemeClr val="tx1"/>
                </a:solidFill>
                <a:latin typeface="Arial" pitchFamily="34" charset="0"/>
                <a:ea typeface="Tahoma" pitchFamily="34" charset="0"/>
                <a:cs typeface="Arial" pitchFamily="34" charset="0"/>
              </a:defRPr>
            </a:lvl2pPr>
            <a:lvl3pPr marL="1143000" indent="-228600">
              <a:buFont typeface="Courier New" pitchFamily="49" charset="0"/>
              <a:buChar char="o"/>
              <a:defRPr lang="en-US" sz="2000" dirty="0" smtClean="0">
                <a:solidFill>
                  <a:schemeClr val="tx1"/>
                </a:solidFill>
                <a:latin typeface="Arial" pitchFamily="34" charset="0"/>
                <a:ea typeface="Tahoma" pitchFamily="34" charset="0"/>
                <a:cs typeface="Arial" pitchFamily="34" charset="0"/>
              </a:defRPr>
            </a:lvl3pPr>
            <a:lvl4pPr>
              <a:defRPr lang="en-US" sz="2000" dirty="0" smtClean="0">
                <a:solidFill>
                  <a:schemeClr val="tx1"/>
                </a:solidFill>
                <a:latin typeface="Arial" pitchFamily="34" charset="0"/>
                <a:ea typeface="Tahoma" pitchFamily="34" charset="0"/>
                <a:cs typeface="Arial" pitchFamily="34" charset="0"/>
              </a:defRPr>
            </a:lvl4pPr>
            <a:lvl5pPr marL="2057400" indent="-228600">
              <a:buFont typeface="Courier New" pitchFamily="49" charset="0"/>
              <a:buChar char="o"/>
              <a:defRPr>
                <a:latin typeface="Arial" pitchFamily="34" charset="0"/>
                <a:ea typeface="Tahoma"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304800"/>
            <a:ext cx="21717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362700" cy="5821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875"/>
            <a:ext cx="8629650" cy="3175"/>
          </a:xfrm>
          <a:prstGeom prst="line">
            <a:avLst/>
          </a:prstGeom>
          <a:noFill/>
          <a:ln w="9525" algn="ctr">
            <a:solidFill>
              <a:srgbClr val="009900"/>
            </a:solidFill>
            <a:round/>
            <a:headEnd/>
            <a:tailEnd/>
          </a:ln>
        </p:spPr>
        <p:txBody>
          <a:bodyPr/>
          <a:lstStyle/>
          <a:p>
            <a:pPr>
              <a:defRPr/>
            </a:pPr>
            <a:endParaRPr lang="en-US"/>
          </a:p>
        </p:txBody>
      </p:sp>
      <p:sp>
        <p:nvSpPr>
          <p:cNvPr id="6" name="Text Placeholder 5"/>
          <p:cNvSpPr>
            <a:spLocks noGrp="1"/>
          </p:cNvSpPr>
          <p:nvPr>
            <p:ph type="body" idx="1"/>
          </p:nvPr>
        </p:nvSpPr>
        <p:spPr>
          <a:xfrm>
            <a:off x="381000" y="1676400"/>
            <a:ext cx="8458200" cy="1219200"/>
          </a:xfrm>
          <a:prstGeom prst="rect">
            <a:avLst/>
          </a:prstGeo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ea typeface="宋体" pitchFamily="2" charset="-122"/>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dirty="0" smtClean="0"/>
              <a:t>Click to edit Master title style</a:t>
            </a:r>
            <a:endParaRPr lang="en-US" dirty="0"/>
          </a:p>
        </p:txBody>
      </p:sp>
      <p:sp>
        <p:nvSpPr>
          <p:cNvPr id="13" name="Text Placeholder 12"/>
          <p:cNvSpPr>
            <a:spLocks noGrp="1"/>
          </p:cNvSpPr>
          <p:nvPr>
            <p:ph type="body" idx="1"/>
          </p:nvPr>
        </p:nvSpPr>
        <p:spPr>
          <a:xfrm>
            <a:off x="281444" y="666750"/>
            <a:ext cx="4290556" cy="639762"/>
          </a:xfrm>
          <a:prstGeom prst="rect">
            <a:avLst/>
          </a:prstGeo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a:prstGeom prst="rect">
            <a:avLst/>
          </a:prstGeo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8" descr="Postcard_1"/>
          <p:cNvPicPr>
            <a:picLocks noChangeAspect="1" noChangeArrowheads="1"/>
          </p:cNvPicPr>
          <p:nvPr userDrawn="1"/>
        </p:nvPicPr>
        <p:blipFill>
          <a:blip r:embed="rId2" cstate="print"/>
          <a:srcRect/>
          <a:stretch>
            <a:fillRect/>
          </a:stretch>
        </p:blipFill>
        <p:spPr bwMode="auto">
          <a:xfrm>
            <a:off x="-152400" y="-1066800"/>
            <a:ext cx="9525000" cy="8077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ea typeface="宋体" pitchFamily="2" charset="-122"/>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a:prstGeom prst="rect">
            <a:avLst/>
          </a:prstGeo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a:prstGeom prst="rect">
            <a:avLst/>
          </a:prstGeo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prstGeom prst="rect">
            <a:avLst/>
          </a:prstGeo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a:prstGeom prst="rect">
            <a:avLst/>
          </a:prstGeo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Date Placeholder 10"/>
          <p:cNvSpPr>
            <a:spLocks noGrp="1"/>
          </p:cNvSpPr>
          <p:nvPr>
            <p:ph type="dt" sz="half" idx="2"/>
          </p:nvPr>
        </p:nvSpPr>
        <p:spPr>
          <a:xfrm>
            <a:off x="5638800" y="6388100"/>
            <a:ext cx="2514600" cy="288925"/>
          </a:xfrm>
          <a:prstGeom prst="rect">
            <a:avLst/>
          </a:prstGeom>
        </p:spPr>
        <p:txBody>
          <a:bodyPr vert="horz"/>
          <a:lstStyle>
            <a:lvl1pPr algn="l" eaLnBrk="1" latinLnBrk="0" hangingPunct="1">
              <a:defRPr kumimoji="0" sz="1200">
                <a:solidFill>
                  <a:schemeClr val="accent1">
                    <a:shade val="75000"/>
                  </a:schemeClr>
                </a:solidFill>
                <a:latin typeface="Arial" charset="0"/>
                <a:ea typeface="宋体" pitchFamily="2" charset="-122"/>
                <a:cs typeface="+mn-cs"/>
              </a:defRPr>
            </a:lvl1pPr>
          </a:lstStyle>
          <a:p>
            <a:pPr>
              <a:defRPr/>
            </a:pPr>
            <a:endParaRPr lang="en-US" altLang="zh-CN"/>
          </a:p>
        </p:txBody>
      </p:sp>
      <p:sp>
        <p:nvSpPr>
          <p:cNvPr id="28" name="Footer Placeholder 27"/>
          <p:cNvSpPr>
            <a:spLocks noGrp="1"/>
          </p:cNvSpPr>
          <p:nvPr>
            <p:ph type="ftr" sz="quarter" idx="3"/>
          </p:nvPr>
        </p:nvSpPr>
        <p:spPr>
          <a:xfrm>
            <a:off x="2286000" y="6388100"/>
            <a:ext cx="3352800" cy="288925"/>
          </a:xfrm>
          <a:prstGeom prst="rect">
            <a:avLst/>
          </a:prstGeom>
        </p:spPr>
        <p:txBody>
          <a:bodyPr vert="horz"/>
          <a:lstStyle>
            <a:lvl1pPr algn="r" eaLnBrk="1" latinLnBrk="0" hangingPunct="1">
              <a:defRPr kumimoji="0" sz="1200">
                <a:solidFill>
                  <a:schemeClr val="accent1">
                    <a:shade val="75000"/>
                  </a:schemeClr>
                </a:solidFill>
                <a:latin typeface="Arial" charset="0"/>
                <a:ea typeface="宋体" pitchFamily="2" charset="-122"/>
                <a:cs typeface="+mn-cs"/>
              </a:defRPr>
            </a:lvl1pPr>
          </a:lstStyle>
          <a:p>
            <a:pPr>
              <a:defRPr/>
            </a:pPr>
            <a:endParaRPr lang="en-US" altLang="zh-CN"/>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dirty="0" smtClean="0"/>
              <a:t>Click to edit Master title style</a:t>
            </a:r>
            <a:endParaRPr lang="en-US" dirty="0"/>
          </a:p>
        </p:txBody>
      </p:sp>
      <p:sp>
        <p:nvSpPr>
          <p:cNvPr id="1030" name="Freeform 5"/>
          <p:cNvSpPr>
            <a:spLocks/>
          </p:cNvSpPr>
          <p:nvPr/>
        </p:nvSpPr>
        <p:spPr bwMode="gray">
          <a:xfrm>
            <a:off x="0" y="6216650"/>
            <a:ext cx="9140825" cy="228600"/>
          </a:xfrm>
          <a:custGeom>
            <a:avLst/>
            <a:gdLst>
              <a:gd name="T0" fmla="*/ 2147483646 w 5758"/>
              <a:gd name="T1" fmla="*/ 2147483646 h 144"/>
              <a:gd name="T2" fmla="*/ 2147483646 w 5758"/>
              <a:gd name="T3" fmla="*/ 2147483646 h 144"/>
              <a:gd name="T4" fmla="*/ 2147483646 w 5758"/>
              <a:gd name="T5" fmla="*/ 2147483646 h 144"/>
              <a:gd name="T6" fmla="*/ 2147483646 w 5758"/>
              <a:gd name="T7" fmla="*/ 2147483646 h 144"/>
              <a:gd name="T8" fmla="*/ 2147483646 w 5758"/>
              <a:gd name="T9" fmla="*/ 2147483646 h 144"/>
              <a:gd name="T10" fmla="*/ 2147483646 w 5758"/>
              <a:gd name="T11" fmla="*/ 2147483646 h 144"/>
              <a:gd name="T12" fmla="*/ 2147483646 w 5758"/>
              <a:gd name="T13" fmla="*/ 2147483646 h 144"/>
              <a:gd name="T14" fmla="*/ 2147483646 w 5758"/>
              <a:gd name="T15" fmla="*/ 2147483646 h 144"/>
              <a:gd name="T16" fmla="*/ 2147483646 w 5758"/>
              <a:gd name="T17" fmla="*/ 2147483646 h 144"/>
              <a:gd name="T18" fmla="*/ 2147483646 w 5758"/>
              <a:gd name="T19" fmla="*/ 2147483646 h 144"/>
              <a:gd name="T20" fmla="*/ 2147483646 w 5758"/>
              <a:gd name="T21" fmla="*/ 2147483646 h 144"/>
              <a:gd name="T22" fmla="*/ 2147483646 w 5758"/>
              <a:gd name="T23" fmla="*/ 2147483646 h 144"/>
              <a:gd name="T24" fmla="*/ 2147483646 w 5758"/>
              <a:gd name="T25" fmla="*/ 2147483646 h 144"/>
              <a:gd name="T26" fmla="*/ 2147483646 w 5758"/>
              <a:gd name="T27" fmla="*/ 2147483646 h 144"/>
              <a:gd name="T28" fmla="*/ 2147483646 w 5758"/>
              <a:gd name="T29" fmla="*/ 2147483646 h 144"/>
              <a:gd name="T30" fmla="*/ 2147483646 w 5758"/>
              <a:gd name="T31" fmla="*/ 0 h 144"/>
              <a:gd name="T32" fmla="*/ 2147483646 w 5758"/>
              <a:gd name="T33" fmla="*/ 0 h 144"/>
              <a:gd name="T34" fmla="*/ 2147483646 w 5758"/>
              <a:gd name="T35" fmla="*/ 2147483646 h 144"/>
              <a:gd name="T36" fmla="*/ 2147483646 w 5758"/>
              <a:gd name="T37" fmla="*/ 2147483646 h 144"/>
              <a:gd name="T38" fmla="*/ 2147483646 w 5758"/>
              <a:gd name="T39" fmla="*/ 2147483646 h 144"/>
              <a:gd name="T40" fmla="*/ 2147483646 w 5758"/>
              <a:gd name="T41" fmla="*/ 2147483646 h 144"/>
              <a:gd name="T42" fmla="*/ 2147483646 w 5758"/>
              <a:gd name="T43" fmla="*/ 2147483646 h 144"/>
              <a:gd name="T44" fmla="*/ 2147483646 w 5758"/>
              <a:gd name="T45" fmla="*/ 2147483646 h 144"/>
              <a:gd name="T46" fmla="*/ 2147483646 w 5758"/>
              <a:gd name="T47" fmla="*/ 2147483646 h 144"/>
              <a:gd name="T48" fmla="*/ 2147483646 w 5758"/>
              <a:gd name="T49" fmla="*/ 2147483646 h 144"/>
              <a:gd name="T50" fmla="*/ 2147483646 w 5758"/>
              <a:gd name="T51" fmla="*/ 2147483646 h 144"/>
              <a:gd name="T52" fmla="*/ 2147483646 w 5758"/>
              <a:gd name="T53" fmla="*/ 2147483646 h 144"/>
              <a:gd name="T54" fmla="*/ 2147483646 w 5758"/>
              <a:gd name="T55" fmla="*/ 2147483646 h 144"/>
              <a:gd name="T56" fmla="*/ 2147483646 w 5758"/>
              <a:gd name="T57" fmla="*/ 2147483646 h 144"/>
              <a:gd name="T58" fmla="*/ 2147483646 w 5758"/>
              <a:gd name="T59" fmla="*/ 2147483646 h 144"/>
              <a:gd name="T60" fmla="*/ 2147483646 w 5758"/>
              <a:gd name="T61" fmla="*/ 2147483646 h 144"/>
              <a:gd name="T62" fmla="*/ 2147483646 w 5758"/>
              <a:gd name="T63" fmla="*/ 2147483646 h 144"/>
              <a:gd name="T64" fmla="*/ 2147483646 w 5758"/>
              <a:gd name="T65" fmla="*/ 2147483646 h 144"/>
              <a:gd name="T66" fmla="*/ 2147483646 w 5758"/>
              <a:gd name="T67" fmla="*/ 2147483646 h 144"/>
              <a:gd name="T68" fmla="*/ 2147483646 w 5758"/>
              <a:gd name="T69" fmla="*/ 2147483646 h 144"/>
              <a:gd name="T70" fmla="*/ 0 w 5758"/>
              <a:gd name="T71" fmla="*/ 2147483646 h 144"/>
              <a:gd name="T72" fmla="*/ 0 w 5758"/>
              <a:gd name="T73" fmla="*/ 2147483646 h 144"/>
              <a:gd name="T74" fmla="*/ 2147483646 w 5758"/>
              <a:gd name="T75" fmla="*/ 2147483646 h 144"/>
              <a:gd name="T76" fmla="*/ 2147483646 w 5758"/>
              <a:gd name="T77" fmla="*/ 2147483646 h 144"/>
              <a:gd name="T78" fmla="*/ 2147483646 w 5758"/>
              <a:gd name="T79" fmla="*/ 2147483646 h 144"/>
              <a:gd name="T80" fmla="*/ 2147483646 w 5758"/>
              <a:gd name="T81" fmla="*/ 2147483646 h 144"/>
              <a:gd name="T82" fmla="*/ 2147483646 w 5758"/>
              <a:gd name="T83" fmla="*/ 2147483646 h 1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58" h="144">
                <a:moveTo>
                  <a:pt x="2258" y="144"/>
                </a:moveTo>
                <a:lnTo>
                  <a:pt x="2258" y="144"/>
                </a:lnTo>
                <a:lnTo>
                  <a:pt x="2526" y="144"/>
                </a:lnTo>
                <a:lnTo>
                  <a:pt x="2836" y="142"/>
                </a:lnTo>
                <a:lnTo>
                  <a:pt x="3182" y="136"/>
                </a:lnTo>
                <a:lnTo>
                  <a:pt x="3558" y="128"/>
                </a:lnTo>
                <a:lnTo>
                  <a:pt x="3954" y="118"/>
                </a:lnTo>
                <a:lnTo>
                  <a:pt x="4364" y="102"/>
                </a:lnTo>
                <a:lnTo>
                  <a:pt x="4572" y="92"/>
                </a:lnTo>
                <a:lnTo>
                  <a:pt x="4782" y="80"/>
                </a:lnTo>
                <a:lnTo>
                  <a:pt x="4992" y="68"/>
                </a:lnTo>
                <a:lnTo>
                  <a:pt x="5200" y="54"/>
                </a:lnTo>
                <a:lnTo>
                  <a:pt x="5482" y="32"/>
                </a:lnTo>
                <a:lnTo>
                  <a:pt x="5758" y="8"/>
                </a:lnTo>
                <a:lnTo>
                  <a:pt x="5758" y="0"/>
                </a:lnTo>
                <a:lnTo>
                  <a:pt x="5522" y="22"/>
                </a:lnTo>
                <a:lnTo>
                  <a:pt x="5284" y="40"/>
                </a:lnTo>
                <a:lnTo>
                  <a:pt x="5040" y="58"/>
                </a:lnTo>
                <a:lnTo>
                  <a:pt x="4796" y="72"/>
                </a:lnTo>
                <a:lnTo>
                  <a:pt x="4552" y="86"/>
                </a:lnTo>
                <a:lnTo>
                  <a:pt x="4308" y="96"/>
                </a:lnTo>
                <a:lnTo>
                  <a:pt x="4068" y="106"/>
                </a:lnTo>
                <a:lnTo>
                  <a:pt x="3832" y="114"/>
                </a:lnTo>
                <a:lnTo>
                  <a:pt x="3376" y="126"/>
                </a:lnTo>
                <a:lnTo>
                  <a:pt x="2956" y="132"/>
                </a:lnTo>
                <a:lnTo>
                  <a:pt x="2580" y="136"/>
                </a:lnTo>
                <a:lnTo>
                  <a:pt x="2262" y="136"/>
                </a:lnTo>
                <a:lnTo>
                  <a:pt x="2258" y="136"/>
                </a:lnTo>
                <a:lnTo>
                  <a:pt x="2208" y="136"/>
                </a:lnTo>
                <a:lnTo>
                  <a:pt x="1810" y="138"/>
                </a:lnTo>
                <a:lnTo>
                  <a:pt x="0" y="138"/>
                </a:lnTo>
                <a:lnTo>
                  <a:pt x="0" y="142"/>
                </a:lnTo>
                <a:lnTo>
                  <a:pt x="1772" y="142"/>
                </a:lnTo>
                <a:lnTo>
                  <a:pt x="1930" y="144"/>
                </a:lnTo>
                <a:lnTo>
                  <a:pt x="2258" y="144"/>
                </a:lnTo>
                <a:close/>
              </a:path>
            </a:pathLst>
          </a:custGeom>
          <a:solidFill>
            <a:schemeClr val="bg1"/>
          </a:solidFill>
          <a:ln w="6350">
            <a:noFill/>
            <a:round/>
            <a:headEnd/>
            <a:tailEnd/>
          </a:ln>
        </p:spPr>
        <p:txBody>
          <a:bodyPr/>
          <a:lstStyle/>
          <a:p>
            <a:pPr>
              <a:defRPr/>
            </a:pPr>
            <a:endParaRPr lang="en-US"/>
          </a:p>
        </p:txBody>
      </p:sp>
      <p:sp>
        <p:nvSpPr>
          <p:cNvPr id="1031" name="Freeform 8"/>
          <p:cNvSpPr>
            <a:spLocks/>
          </p:cNvSpPr>
          <p:nvPr/>
        </p:nvSpPr>
        <p:spPr bwMode="black">
          <a:xfrm>
            <a:off x="211138" y="188913"/>
            <a:ext cx="8721725" cy="6464300"/>
          </a:xfrm>
          <a:custGeom>
            <a:avLst/>
            <a:gdLst>
              <a:gd name="T0" fmla="*/ 2147483646 w 5494"/>
              <a:gd name="T1" fmla="*/ 2147483646 h 4072"/>
              <a:gd name="T2" fmla="*/ 2147483646 w 5494"/>
              <a:gd name="T3" fmla="*/ 2147483646 h 4072"/>
              <a:gd name="T4" fmla="*/ 2147483646 w 5494"/>
              <a:gd name="T5" fmla="*/ 2147483646 h 4072"/>
              <a:gd name="T6" fmla="*/ 2147483646 w 5494"/>
              <a:gd name="T7" fmla="*/ 2147483646 h 4072"/>
              <a:gd name="T8" fmla="*/ 2147483646 w 5494"/>
              <a:gd name="T9" fmla="*/ 2147483646 h 4072"/>
              <a:gd name="T10" fmla="*/ 2147483646 w 5494"/>
              <a:gd name="T11" fmla="*/ 2147483646 h 4072"/>
              <a:gd name="T12" fmla="*/ 2147483646 w 5494"/>
              <a:gd name="T13" fmla="*/ 2147483646 h 4072"/>
              <a:gd name="T14" fmla="*/ 2147483646 w 5494"/>
              <a:gd name="T15" fmla="*/ 2147483646 h 4072"/>
              <a:gd name="T16" fmla="*/ 2147483646 w 5494"/>
              <a:gd name="T17" fmla="*/ 2147483646 h 4072"/>
              <a:gd name="T18" fmla="*/ 2147483646 w 5494"/>
              <a:gd name="T19" fmla="*/ 2147483646 h 4072"/>
              <a:gd name="T20" fmla="*/ 2147483646 w 5494"/>
              <a:gd name="T21" fmla="*/ 2147483646 h 4072"/>
              <a:gd name="T22" fmla="*/ 2147483646 w 5494"/>
              <a:gd name="T23" fmla="*/ 2147483646 h 4072"/>
              <a:gd name="T24" fmla="*/ 2147483646 w 5494"/>
              <a:gd name="T25" fmla="*/ 2147483646 h 4072"/>
              <a:gd name="T26" fmla="*/ 2147483646 w 5494"/>
              <a:gd name="T27" fmla="*/ 2147483646 h 4072"/>
              <a:gd name="T28" fmla="*/ 2147483646 w 5494"/>
              <a:gd name="T29" fmla="*/ 2147483646 h 4072"/>
              <a:gd name="T30" fmla="*/ 2147483646 w 5494"/>
              <a:gd name="T31" fmla="*/ 2147483646 h 4072"/>
              <a:gd name="T32" fmla="*/ 2147483646 w 5494"/>
              <a:gd name="T33" fmla="*/ 2147483646 h 4072"/>
              <a:gd name="T34" fmla="*/ 2147483646 w 5494"/>
              <a:gd name="T35" fmla="*/ 2147483646 h 4072"/>
              <a:gd name="T36" fmla="*/ 2147483646 w 5494"/>
              <a:gd name="T37" fmla="*/ 2147483646 h 4072"/>
              <a:gd name="T38" fmla="*/ 2147483646 w 5494"/>
              <a:gd name="T39" fmla="*/ 2147483646 h 4072"/>
              <a:gd name="T40" fmla="*/ 2147483646 w 5494"/>
              <a:gd name="T41" fmla="*/ 2147483646 h 4072"/>
              <a:gd name="T42" fmla="*/ 2147483646 w 5494"/>
              <a:gd name="T43" fmla="*/ 2147483646 h 4072"/>
              <a:gd name="T44" fmla="*/ 2147483646 w 5494"/>
              <a:gd name="T45" fmla="*/ 2147483646 h 4072"/>
              <a:gd name="T46" fmla="*/ 2147483646 w 5494"/>
              <a:gd name="T47" fmla="*/ 2147483646 h 4072"/>
              <a:gd name="T48" fmla="*/ 2147483646 w 5494"/>
              <a:gd name="T49" fmla="*/ 2147483646 h 4072"/>
              <a:gd name="T50" fmla="*/ 2147483646 w 5494"/>
              <a:gd name="T51" fmla="*/ 2147483646 h 4072"/>
              <a:gd name="T52" fmla="*/ 2147483646 w 5494"/>
              <a:gd name="T53" fmla="*/ 2147483646 h 4072"/>
              <a:gd name="T54" fmla="*/ 2147483646 w 5494"/>
              <a:gd name="T55" fmla="*/ 2147483646 h 4072"/>
              <a:gd name="T56" fmla="*/ 2147483646 w 5494"/>
              <a:gd name="T57" fmla="*/ 2147483646 h 4072"/>
              <a:gd name="T58" fmla="*/ 2147483646 w 5494"/>
              <a:gd name="T59" fmla="*/ 0 h 4072"/>
              <a:gd name="T60" fmla="*/ 2147483646 w 5494"/>
              <a:gd name="T61" fmla="*/ 2147483646 h 4072"/>
              <a:gd name="T62" fmla="*/ 2147483646 w 5494"/>
              <a:gd name="T63" fmla="*/ 2147483646 h 4072"/>
              <a:gd name="T64" fmla="*/ 2147483646 w 5494"/>
              <a:gd name="T65" fmla="*/ 2147483646 h 4072"/>
              <a:gd name="T66" fmla="*/ 2147483646 w 5494"/>
              <a:gd name="T67" fmla="*/ 2147483646 h 4072"/>
              <a:gd name="T68" fmla="*/ 2147483646 w 5494"/>
              <a:gd name="T69" fmla="*/ 2147483646 h 4072"/>
              <a:gd name="T70" fmla="*/ 0 w 5494"/>
              <a:gd name="T71" fmla="*/ 2147483646 h 4072"/>
              <a:gd name="T72" fmla="*/ 2147483646 w 5494"/>
              <a:gd name="T73" fmla="*/ 2147483646 h 4072"/>
              <a:gd name="T74" fmla="*/ 2147483646 w 5494"/>
              <a:gd name="T75" fmla="*/ 2147483646 h 4072"/>
              <a:gd name="T76" fmla="*/ 2147483646 w 5494"/>
              <a:gd name="T77" fmla="*/ 2147483646 h 4072"/>
              <a:gd name="T78" fmla="*/ 2147483646 w 5494"/>
              <a:gd name="T79" fmla="*/ 2147483646 h 4072"/>
              <a:gd name="T80" fmla="*/ 2147483646 w 5494"/>
              <a:gd name="T81" fmla="*/ 2147483646 h 4072"/>
              <a:gd name="T82" fmla="*/ 2147483646 w 5494"/>
              <a:gd name="T83" fmla="*/ 2147483646 h 4072"/>
              <a:gd name="T84" fmla="*/ 2147483646 w 5494"/>
              <a:gd name="T85" fmla="*/ 2147483646 h 4072"/>
              <a:gd name="T86" fmla="*/ 2147483646 w 5494"/>
              <a:gd name="T87" fmla="*/ 2147483646 h 4072"/>
              <a:gd name="T88" fmla="*/ 2147483646 w 5494"/>
              <a:gd name="T89" fmla="*/ 2147483646 h 4072"/>
              <a:gd name="T90" fmla="*/ 2147483646 w 5494"/>
              <a:gd name="T91" fmla="*/ 2147483646 h 4072"/>
              <a:gd name="T92" fmla="*/ 2147483646 w 5494"/>
              <a:gd name="T93" fmla="*/ 2147483646 h 4072"/>
              <a:gd name="T94" fmla="*/ 2147483646 w 5494"/>
              <a:gd name="T95" fmla="*/ 2147483646 h 4072"/>
              <a:gd name="T96" fmla="*/ 2147483646 w 5494"/>
              <a:gd name="T97" fmla="*/ 2147483646 h 40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494" h="4072">
                <a:moveTo>
                  <a:pt x="5486" y="134"/>
                </a:moveTo>
                <a:lnTo>
                  <a:pt x="5486" y="3938"/>
                </a:lnTo>
                <a:lnTo>
                  <a:pt x="5486" y="3950"/>
                </a:lnTo>
                <a:lnTo>
                  <a:pt x="5484" y="3964"/>
                </a:lnTo>
                <a:lnTo>
                  <a:pt x="5480" y="3976"/>
                </a:lnTo>
                <a:lnTo>
                  <a:pt x="5476" y="3986"/>
                </a:lnTo>
                <a:lnTo>
                  <a:pt x="5470" y="3998"/>
                </a:lnTo>
                <a:lnTo>
                  <a:pt x="5464" y="4008"/>
                </a:lnTo>
                <a:lnTo>
                  <a:pt x="5448" y="4026"/>
                </a:lnTo>
                <a:lnTo>
                  <a:pt x="5428" y="4042"/>
                </a:lnTo>
                <a:lnTo>
                  <a:pt x="5416" y="4048"/>
                </a:lnTo>
                <a:lnTo>
                  <a:pt x="5406" y="4054"/>
                </a:lnTo>
                <a:lnTo>
                  <a:pt x="5392" y="4058"/>
                </a:lnTo>
                <a:lnTo>
                  <a:pt x="5380" y="4062"/>
                </a:lnTo>
                <a:lnTo>
                  <a:pt x="5366" y="4062"/>
                </a:lnTo>
                <a:lnTo>
                  <a:pt x="5354" y="4064"/>
                </a:lnTo>
                <a:lnTo>
                  <a:pt x="142" y="4064"/>
                </a:lnTo>
                <a:lnTo>
                  <a:pt x="128" y="4062"/>
                </a:lnTo>
                <a:lnTo>
                  <a:pt x="116" y="4062"/>
                </a:lnTo>
                <a:lnTo>
                  <a:pt x="102" y="4058"/>
                </a:lnTo>
                <a:lnTo>
                  <a:pt x="90" y="4054"/>
                </a:lnTo>
                <a:lnTo>
                  <a:pt x="78" y="4048"/>
                </a:lnTo>
                <a:lnTo>
                  <a:pt x="68" y="4042"/>
                </a:lnTo>
                <a:lnTo>
                  <a:pt x="48" y="4026"/>
                </a:lnTo>
                <a:lnTo>
                  <a:pt x="32" y="4008"/>
                </a:lnTo>
                <a:lnTo>
                  <a:pt x="24" y="3998"/>
                </a:lnTo>
                <a:lnTo>
                  <a:pt x="20" y="3986"/>
                </a:lnTo>
                <a:lnTo>
                  <a:pt x="14" y="3976"/>
                </a:lnTo>
                <a:lnTo>
                  <a:pt x="12" y="3964"/>
                </a:lnTo>
                <a:lnTo>
                  <a:pt x="10" y="3950"/>
                </a:lnTo>
                <a:lnTo>
                  <a:pt x="8" y="3938"/>
                </a:lnTo>
                <a:lnTo>
                  <a:pt x="8" y="134"/>
                </a:lnTo>
                <a:lnTo>
                  <a:pt x="10" y="122"/>
                </a:lnTo>
                <a:lnTo>
                  <a:pt x="12" y="110"/>
                </a:lnTo>
                <a:lnTo>
                  <a:pt x="14" y="98"/>
                </a:lnTo>
                <a:lnTo>
                  <a:pt x="20" y="86"/>
                </a:lnTo>
                <a:lnTo>
                  <a:pt x="24" y="74"/>
                </a:lnTo>
                <a:lnTo>
                  <a:pt x="32" y="64"/>
                </a:lnTo>
                <a:lnTo>
                  <a:pt x="48" y="46"/>
                </a:lnTo>
                <a:lnTo>
                  <a:pt x="68" y="30"/>
                </a:lnTo>
                <a:lnTo>
                  <a:pt x="78" y="24"/>
                </a:lnTo>
                <a:lnTo>
                  <a:pt x="90" y="18"/>
                </a:lnTo>
                <a:lnTo>
                  <a:pt x="102" y="14"/>
                </a:lnTo>
                <a:lnTo>
                  <a:pt x="116" y="12"/>
                </a:lnTo>
                <a:lnTo>
                  <a:pt x="128" y="10"/>
                </a:lnTo>
                <a:lnTo>
                  <a:pt x="142" y="8"/>
                </a:lnTo>
                <a:lnTo>
                  <a:pt x="5354" y="8"/>
                </a:lnTo>
                <a:lnTo>
                  <a:pt x="5366" y="10"/>
                </a:lnTo>
                <a:lnTo>
                  <a:pt x="5380" y="12"/>
                </a:lnTo>
                <a:lnTo>
                  <a:pt x="5392" y="14"/>
                </a:lnTo>
                <a:lnTo>
                  <a:pt x="5406" y="18"/>
                </a:lnTo>
                <a:lnTo>
                  <a:pt x="5416" y="24"/>
                </a:lnTo>
                <a:lnTo>
                  <a:pt x="5428" y="30"/>
                </a:lnTo>
                <a:lnTo>
                  <a:pt x="5448" y="46"/>
                </a:lnTo>
                <a:lnTo>
                  <a:pt x="5464" y="64"/>
                </a:lnTo>
                <a:lnTo>
                  <a:pt x="5470" y="74"/>
                </a:lnTo>
                <a:lnTo>
                  <a:pt x="5476" y="86"/>
                </a:lnTo>
                <a:lnTo>
                  <a:pt x="5480" y="98"/>
                </a:lnTo>
                <a:lnTo>
                  <a:pt x="5484" y="110"/>
                </a:lnTo>
                <a:lnTo>
                  <a:pt x="5486" y="122"/>
                </a:lnTo>
                <a:lnTo>
                  <a:pt x="5486" y="134"/>
                </a:lnTo>
                <a:lnTo>
                  <a:pt x="5494" y="134"/>
                </a:lnTo>
                <a:lnTo>
                  <a:pt x="5494" y="120"/>
                </a:lnTo>
                <a:lnTo>
                  <a:pt x="5492" y="108"/>
                </a:lnTo>
                <a:lnTo>
                  <a:pt x="5488" y="94"/>
                </a:lnTo>
                <a:lnTo>
                  <a:pt x="5484" y="82"/>
                </a:lnTo>
                <a:lnTo>
                  <a:pt x="5478" y="70"/>
                </a:lnTo>
                <a:lnTo>
                  <a:pt x="5470" y="60"/>
                </a:lnTo>
                <a:lnTo>
                  <a:pt x="5462" y="50"/>
                </a:lnTo>
                <a:lnTo>
                  <a:pt x="5454" y="40"/>
                </a:lnTo>
                <a:lnTo>
                  <a:pt x="5444" y="32"/>
                </a:lnTo>
                <a:lnTo>
                  <a:pt x="5432" y="24"/>
                </a:lnTo>
                <a:lnTo>
                  <a:pt x="5420" y="18"/>
                </a:lnTo>
                <a:lnTo>
                  <a:pt x="5408" y="12"/>
                </a:lnTo>
                <a:lnTo>
                  <a:pt x="5396" y="6"/>
                </a:lnTo>
                <a:lnTo>
                  <a:pt x="5382" y="4"/>
                </a:lnTo>
                <a:lnTo>
                  <a:pt x="5368" y="2"/>
                </a:lnTo>
                <a:lnTo>
                  <a:pt x="5354" y="0"/>
                </a:lnTo>
                <a:lnTo>
                  <a:pt x="142" y="0"/>
                </a:lnTo>
                <a:lnTo>
                  <a:pt x="128" y="2"/>
                </a:lnTo>
                <a:lnTo>
                  <a:pt x="114" y="4"/>
                </a:lnTo>
                <a:lnTo>
                  <a:pt x="100" y="6"/>
                </a:lnTo>
                <a:lnTo>
                  <a:pt x="88" y="12"/>
                </a:lnTo>
                <a:lnTo>
                  <a:pt x="74" y="18"/>
                </a:lnTo>
                <a:lnTo>
                  <a:pt x="64" y="24"/>
                </a:lnTo>
                <a:lnTo>
                  <a:pt x="52" y="32"/>
                </a:lnTo>
                <a:lnTo>
                  <a:pt x="42" y="40"/>
                </a:lnTo>
                <a:lnTo>
                  <a:pt x="34" y="50"/>
                </a:lnTo>
                <a:lnTo>
                  <a:pt x="24" y="60"/>
                </a:lnTo>
                <a:lnTo>
                  <a:pt x="18" y="70"/>
                </a:lnTo>
                <a:lnTo>
                  <a:pt x="12" y="82"/>
                </a:lnTo>
                <a:lnTo>
                  <a:pt x="6" y="94"/>
                </a:lnTo>
                <a:lnTo>
                  <a:pt x="4" y="108"/>
                </a:lnTo>
                <a:lnTo>
                  <a:pt x="2" y="120"/>
                </a:lnTo>
                <a:lnTo>
                  <a:pt x="0" y="134"/>
                </a:lnTo>
                <a:lnTo>
                  <a:pt x="0" y="3938"/>
                </a:lnTo>
                <a:lnTo>
                  <a:pt x="2" y="3952"/>
                </a:lnTo>
                <a:lnTo>
                  <a:pt x="4" y="3966"/>
                </a:lnTo>
                <a:lnTo>
                  <a:pt x="6" y="3978"/>
                </a:lnTo>
                <a:lnTo>
                  <a:pt x="12" y="3990"/>
                </a:lnTo>
                <a:lnTo>
                  <a:pt x="18" y="4002"/>
                </a:lnTo>
                <a:lnTo>
                  <a:pt x="24" y="4012"/>
                </a:lnTo>
                <a:lnTo>
                  <a:pt x="34" y="4024"/>
                </a:lnTo>
                <a:lnTo>
                  <a:pt x="42" y="4032"/>
                </a:lnTo>
                <a:lnTo>
                  <a:pt x="52" y="4042"/>
                </a:lnTo>
                <a:lnTo>
                  <a:pt x="64" y="4048"/>
                </a:lnTo>
                <a:lnTo>
                  <a:pt x="74" y="4056"/>
                </a:lnTo>
                <a:lnTo>
                  <a:pt x="88" y="4062"/>
                </a:lnTo>
                <a:lnTo>
                  <a:pt x="100" y="4066"/>
                </a:lnTo>
                <a:lnTo>
                  <a:pt x="114" y="4068"/>
                </a:lnTo>
                <a:lnTo>
                  <a:pt x="128" y="4070"/>
                </a:lnTo>
                <a:lnTo>
                  <a:pt x="142" y="4072"/>
                </a:lnTo>
                <a:lnTo>
                  <a:pt x="5354" y="4072"/>
                </a:lnTo>
                <a:lnTo>
                  <a:pt x="5368" y="4070"/>
                </a:lnTo>
                <a:lnTo>
                  <a:pt x="5382" y="4068"/>
                </a:lnTo>
                <a:lnTo>
                  <a:pt x="5396" y="4066"/>
                </a:lnTo>
                <a:lnTo>
                  <a:pt x="5408" y="4062"/>
                </a:lnTo>
                <a:lnTo>
                  <a:pt x="5420" y="4056"/>
                </a:lnTo>
                <a:lnTo>
                  <a:pt x="5432" y="4048"/>
                </a:lnTo>
                <a:lnTo>
                  <a:pt x="5444" y="4042"/>
                </a:lnTo>
                <a:lnTo>
                  <a:pt x="5454" y="4032"/>
                </a:lnTo>
                <a:lnTo>
                  <a:pt x="5462" y="4024"/>
                </a:lnTo>
                <a:lnTo>
                  <a:pt x="5470" y="4012"/>
                </a:lnTo>
                <a:lnTo>
                  <a:pt x="5478" y="4002"/>
                </a:lnTo>
                <a:lnTo>
                  <a:pt x="5484" y="3990"/>
                </a:lnTo>
                <a:lnTo>
                  <a:pt x="5488" y="3978"/>
                </a:lnTo>
                <a:lnTo>
                  <a:pt x="5492" y="3966"/>
                </a:lnTo>
                <a:lnTo>
                  <a:pt x="5494" y="3952"/>
                </a:lnTo>
                <a:lnTo>
                  <a:pt x="5494" y="3938"/>
                </a:lnTo>
                <a:lnTo>
                  <a:pt x="5494" y="134"/>
                </a:lnTo>
                <a:lnTo>
                  <a:pt x="5486" y="134"/>
                </a:lnTo>
                <a:close/>
              </a:path>
            </a:pathLst>
          </a:custGeom>
          <a:noFill/>
          <a:ln w="9525">
            <a:noFill/>
            <a:round/>
            <a:headEnd/>
            <a:tailEnd/>
          </a:ln>
        </p:spPr>
        <p:txBody>
          <a:bodyPr/>
          <a:lstStyle/>
          <a:p>
            <a:pPr>
              <a:defRPr/>
            </a:pPr>
            <a:endParaRPr lang="en-US"/>
          </a:p>
        </p:txBody>
      </p:sp>
      <p:sp>
        <p:nvSpPr>
          <p:cNvPr id="1032" name="Freeform 4"/>
          <p:cNvSpPr>
            <a:spLocks/>
          </p:cNvSpPr>
          <p:nvPr/>
        </p:nvSpPr>
        <p:spPr bwMode="gray">
          <a:xfrm>
            <a:off x="0" y="6019800"/>
            <a:ext cx="9140825" cy="409575"/>
          </a:xfrm>
          <a:custGeom>
            <a:avLst/>
            <a:gdLst>
              <a:gd name="T0" fmla="*/ 2147483646 w 5758"/>
              <a:gd name="T1" fmla="*/ 2147483646 h 258"/>
              <a:gd name="T2" fmla="*/ 0 w 5758"/>
              <a:gd name="T3" fmla="*/ 2147483646 h 258"/>
              <a:gd name="T4" fmla="*/ 0 w 5758"/>
              <a:gd name="T5" fmla="*/ 2147483646 h 258"/>
              <a:gd name="T6" fmla="*/ 2147483646 w 5758"/>
              <a:gd name="T7" fmla="*/ 2147483646 h 258"/>
              <a:gd name="T8" fmla="*/ 2147483646 w 5758"/>
              <a:gd name="T9" fmla="*/ 2147483646 h 258"/>
              <a:gd name="T10" fmla="*/ 2147483646 w 5758"/>
              <a:gd name="T11" fmla="*/ 2147483646 h 258"/>
              <a:gd name="T12" fmla="*/ 2147483646 w 5758"/>
              <a:gd name="T13" fmla="*/ 2147483646 h 258"/>
              <a:gd name="T14" fmla="*/ 2147483646 w 5758"/>
              <a:gd name="T15" fmla="*/ 2147483646 h 258"/>
              <a:gd name="T16" fmla="*/ 2147483646 w 5758"/>
              <a:gd name="T17" fmla="*/ 2147483646 h 258"/>
              <a:gd name="T18" fmla="*/ 2147483646 w 5758"/>
              <a:gd name="T19" fmla="*/ 2147483646 h 258"/>
              <a:gd name="T20" fmla="*/ 2147483646 w 5758"/>
              <a:gd name="T21" fmla="*/ 2147483646 h 258"/>
              <a:gd name="T22" fmla="*/ 2147483646 w 5758"/>
              <a:gd name="T23" fmla="*/ 2147483646 h 258"/>
              <a:gd name="T24" fmla="*/ 2147483646 w 5758"/>
              <a:gd name="T25" fmla="*/ 2147483646 h 258"/>
              <a:gd name="T26" fmla="*/ 2147483646 w 5758"/>
              <a:gd name="T27" fmla="*/ 2147483646 h 258"/>
              <a:gd name="T28" fmla="*/ 2147483646 w 5758"/>
              <a:gd name="T29" fmla="*/ 2147483646 h 258"/>
              <a:gd name="T30" fmla="*/ 2147483646 w 5758"/>
              <a:gd name="T31" fmla="*/ 2147483646 h 258"/>
              <a:gd name="T32" fmla="*/ 2147483646 w 5758"/>
              <a:gd name="T33" fmla="*/ 2147483646 h 258"/>
              <a:gd name="T34" fmla="*/ 2147483646 w 5758"/>
              <a:gd name="T35" fmla="*/ 2147483646 h 258"/>
              <a:gd name="T36" fmla="*/ 2147483646 w 5758"/>
              <a:gd name="T37" fmla="*/ 2147483646 h 258"/>
              <a:gd name="T38" fmla="*/ 2147483646 w 5758"/>
              <a:gd name="T39" fmla="*/ 0 h 258"/>
              <a:gd name="T40" fmla="*/ 2147483646 w 5758"/>
              <a:gd name="T41" fmla="*/ 0 h 258"/>
              <a:gd name="T42" fmla="*/ 2147483646 w 5758"/>
              <a:gd name="T43" fmla="*/ 2147483646 h 258"/>
              <a:gd name="T44" fmla="*/ 2147483646 w 5758"/>
              <a:gd name="T45" fmla="*/ 2147483646 h 258"/>
              <a:gd name="T46" fmla="*/ 2147483646 w 5758"/>
              <a:gd name="T47" fmla="*/ 2147483646 h 258"/>
              <a:gd name="T48" fmla="*/ 2147483646 w 5758"/>
              <a:gd name="T49" fmla="*/ 2147483646 h 258"/>
              <a:gd name="T50" fmla="*/ 2147483646 w 5758"/>
              <a:gd name="T51" fmla="*/ 2147483646 h 258"/>
              <a:gd name="T52" fmla="*/ 2147483646 w 5758"/>
              <a:gd name="T53" fmla="*/ 2147483646 h 258"/>
              <a:gd name="T54" fmla="*/ 2147483646 w 5758"/>
              <a:gd name="T55" fmla="*/ 2147483646 h 258"/>
              <a:gd name="T56" fmla="*/ 2147483646 w 5758"/>
              <a:gd name="T57" fmla="*/ 2147483646 h 258"/>
              <a:gd name="T58" fmla="*/ 2147483646 w 5758"/>
              <a:gd name="T59" fmla="*/ 2147483646 h 258"/>
              <a:gd name="T60" fmla="*/ 2147483646 w 5758"/>
              <a:gd name="T61" fmla="*/ 2147483646 h 258"/>
              <a:gd name="T62" fmla="*/ 2147483646 w 5758"/>
              <a:gd name="T63" fmla="*/ 2147483646 h 258"/>
              <a:gd name="T64" fmla="*/ 2147483646 w 5758"/>
              <a:gd name="T65" fmla="*/ 2147483646 h 258"/>
              <a:gd name="T66" fmla="*/ 2147483646 w 5758"/>
              <a:gd name="T67" fmla="*/ 2147483646 h 258"/>
              <a:gd name="T68" fmla="*/ 2147483646 w 5758"/>
              <a:gd name="T69" fmla="*/ 2147483646 h 258"/>
              <a:gd name="T70" fmla="*/ 2147483646 w 5758"/>
              <a:gd name="T71" fmla="*/ 2147483646 h 258"/>
              <a:gd name="T72" fmla="*/ 2147483646 w 5758"/>
              <a:gd name="T73" fmla="*/ 2147483646 h 258"/>
              <a:gd name="T74" fmla="*/ 2147483646 w 5758"/>
              <a:gd name="T75" fmla="*/ 2147483646 h 2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58" h="258">
                <a:moveTo>
                  <a:pt x="1810" y="220"/>
                </a:moveTo>
                <a:lnTo>
                  <a:pt x="0" y="220"/>
                </a:lnTo>
                <a:lnTo>
                  <a:pt x="0" y="256"/>
                </a:lnTo>
                <a:lnTo>
                  <a:pt x="1772" y="256"/>
                </a:lnTo>
                <a:lnTo>
                  <a:pt x="1920" y="258"/>
                </a:lnTo>
                <a:lnTo>
                  <a:pt x="2224" y="258"/>
                </a:lnTo>
                <a:lnTo>
                  <a:pt x="2658" y="258"/>
                </a:lnTo>
                <a:lnTo>
                  <a:pt x="2916" y="254"/>
                </a:lnTo>
                <a:lnTo>
                  <a:pt x="3194" y="250"/>
                </a:lnTo>
                <a:lnTo>
                  <a:pt x="3490" y="244"/>
                </a:lnTo>
                <a:lnTo>
                  <a:pt x="3800" y="236"/>
                </a:lnTo>
                <a:lnTo>
                  <a:pt x="4120" y="226"/>
                </a:lnTo>
                <a:lnTo>
                  <a:pt x="4448" y="212"/>
                </a:lnTo>
                <a:lnTo>
                  <a:pt x="4780" y="196"/>
                </a:lnTo>
                <a:lnTo>
                  <a:pt x="5110" y="174"/>
                </a:lnTo>
                <a:lnTo>
                  <a:pt x="5438" y="150"/>
                </a:lnTo>
                <a:lnTo>
                  <a:pt x="5600" y="136"/>
                </a:lnTo>
                <a:lnTo>
                  <a:pt x="5758" y="122"/>
                </a:lnTo>
                <a:lnTo>
                  <a:pt x="5758" y="0"/>
                </a:lnTo>
                <a:lnTo>
                  <a:pt x="5554" y="30"/>
                </a:lnTo>
                <a:lnTo>
                  <a:pt x="5340" y="58"/>
                </a:lnTo>
                <a:lnTo>
                  <a:pt x="5120" y="84"/>
                </a:lnTo>
                <a:lnTo>
                  <a:pt x="4894" y="108"/>
                </a:lnTo>
                <a:lnTo>
                  <a:pt x="4660" y="128"/>
                </a:lnTo>
                <a:lnTo>
                  <a:pt x="4420" y="146"/>
                </a:lnTo>
                <a:lnTo>
                  <a:pt x="4176" y="162"/>
                </a:lnTo>
                <a:lnTo>
                  <a:pt x="3926" y="174"/>
                </a:lnTo>
                <a:lnTo>
                  <a:pt x="3672" y="186"/>
                </a:lnTo>
                <a:lnTo>
                  <a:pt x="3414" y="196"/>
                </a:lnTo>
                <a:lnTo>
                  <a:pt x="3152" y="204"/>
                </a:lnTo>
                <a:lnTo>
                  <a:pt x="2888" y="210"/>
                </a:lnTo>
                <a:lnTo>
                  <a:pt x="2620" y="214"/>
                </a:lnTo>
                <a:lnTo>
                  <a:pt x="2352" y="218"/>
                </a:lnTo>
                <a:lnTo>
                  <a:pt x="2082" y="220"/>
                </a:lnTo>
                <a:lnTo>
                  <a:pt x="1810" y="220"/>
                </a:lnTo>
                <a:close/>
              </a:path>
            </a:pathLst>
          </a:custGeom>
          <a:solidFill>
            <a:srgbClr val="009900"/>
          </a:solidFill>
          <a:ln w="9525">
            <a:solidFill>
              <a:srgbClr val="009900"/>
            </a:solidFill>
            <a:round/>
            <a:headEnd/>
            <a:tailEnd/>
          </a:ln>
        </p:spPr>
        <p:txBody>
          <a:bodyPr/>
          <a:lstStyle/>
          <a:p>
            <a:pPr>
              <a:defRPr/>
            </a:pPr>
            <a:endParaRPr lang="en-US"/>
          </a:p>
        </p:txBody>
      </p:sp>
      <p:sp>
        <p:nvSpPr>
          <p:cNvPr id="1033" name="Line 10"/>
          <p:cNvSpPr>
            <a:spLocks noChangeShapeType="1"/>
          </p:cNvSpPr>
          <p:nvPr/>
        </p:nvSpPr>
        <p:spPr bwMode="auto">
          <a:xfrm>
            <a:off x="296863" y="1349375"/>
            <a:ext cx="7246937" cy="0"/>
          </a:xfrm>
          <a:prstGeom prst="line">
            <a:avLst/>
          </a:prstGeom>
          <a:noFill/>
          <a:ln w="9525">
            <a:solidFill>
              <a:srgbClr val="009900"/>
            </a:solidFill>
            <a:round/>
            <a:headEnd/>
            <a:tailEnd/>
          </a:ln>
        </p:spPr>
        <p:txBody>
          <a:bodyPr wrap="none" lIns="0" tIns="0" rIns="0" bIns="0" anchor="ctr"/>
          <a:lstStyle/>
          <a:p>
            <a:pPr>
              <a:defRPr/>
            </a:pPr>
            <a:endParaRPr lang="en-US"/>
          </a:p>
        </p:txBody>
      </p:sp>
      <p:pic>
        <p:nvPicPr>
          <p:cNvPr id="12" name="Google Shape;121;p17"/>
          <p:cNvPicPr preferRelativeResize="0"/>
          <p:nvPr userDrawn="1"/>
        </p:nvPicPr>
        <p:blipFill rotWithShape="1">
          <a:blip r:embed="rId14">
            <a:alphaModFix/>
          </a:blip>
          <a:srcRect/>
          <a:stretch/>
        </p:blipFill>
        <p:spPr>
          <a:xfrm>
            <a:off x="8153400" y="6324600"/>
            <a:ext cx="953417" cy="485775"/>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5533" r:id="rId1"/>
    <p:sldLayoutId id="2147485534" r:id="rId2"/>
    <p:sldLayoutId id="2147485535" r:id="rId3"/>
    <p:sldLayoutId id="2147485536" r:id="rId4"/>
    <p:sldLayoutId id="2147485537" r:id="rId5"/>
    <p:sldLayoutId id="2147485538" r:id="rId6"/>
    <p:sldLayoutId id="2147485539" r:id="rId7"/>
    <p:sldLayoutId id="2147485540" r:id="rId8"/>
    <p:sldLayoutId id="2147485541" r:id="rId9"/>
    <p:sldLayoutId id="2147485542" r:id="rId10"/>
    <p:sldLayoutId id="2147485543" r:id="rId11"/>
    <p:sldLayoutId id="2147485544" r:id="rId12"/>
  </p:sldLayoutIdLst>
  <p:transition>
    <p:fade/>
  </p:transition>
  <p:timing>
    <p:tnLst>
      <p:par>
        <p:cTn id="1" dur="indefinite" restart="never" nodeType="tmRoot"/>
      </p:par>
    </p:tnLst>
  </p:timing>
  <p:hf sldNum="0" hdr="0" ft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9"/>
          <p:cNvSpPr>
            <a:spLocks noGrp="1"/>
          </p:cNvSpPr>
          <p:nvPr>
            <p:ph type="title"/>
          </p:nvPr>
        </p:nvSpPr>
        <p:spPr bwMode="auto">
          <a:xfrm>
            <a:off x="304800" y="304800"/>
            <a:ext cx="8686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Freeform 5"/>
          <p:cNvSpPr>
            <a:spLocks/>
          </p:cNvSpPr>
          <p:nvPr/>
        </p:nvSpPr>
        <p:spPr bwMode="gray">
          <a:xfrm>
            <a:off x="0" y="6216650"/>
            <a:ext cx="9140825" cy="228600"/>
          </a:xfrm>
          <a:custGeom>
            <a:avLst/>
            <a:gdLst>
              <a:gd name="T0" fmla="*/ 2147483646 w 5758"/>
              <a:gd name="T1" fmla="*/ 2147483646 h 144"/>
              <a:gd name="T2" fmla="*/ 2147483646 w 5758"/>
              <a:gd name="T3" fmla="*/ 2147483646 h 144"/>
              <a:gd name="T4" fmla="*/ 2147483646 w 5758"/>
              <a:gd name="T5" fmla="*/ 2147483646 h 144"/>
              <a:gd name="T6" fmla="*/ 2147483646 w 5758"/>
              <a:gd name="T7" fmla="*/ 2147483646 h 144"/>
              <a:gd name="T8" fmla="*/ 2147483646 w 5758"/>
              <a:gd name="T9" fmla="*/ 2147483646 h 144"/>
              <a:gd name="T10" fmla="*/ 2147483646 w 5758"/>
              <a:gd name="T11" fmla="*/ 2147483646 h 144"/>
              <a:gd name="T12" fmla="*/ 2147483646 w 5758"/>
              <a:gd name="T13" fmla="*/ 2147483646 h 144"/>
              <a:gd name="T14" fmla="*/ 2147483646 w 5758"/>
              <a:gd name="T15" fmla="*/ 2147483646 h 144"/>
              <a:gd name="T16" fmla="*/ 2147483646 w 5758"/>
              <a:gd name="T17" fmla="*/ 2147483646 h 144"/>
              <a:gd name="T18" fmla="*/ 2147483646 w 5758"/>
              <a:gd name="T19" fmla="*/ 2147483646 h 144"/>
              <a:gd name="T20" fmla="*/ 2147483646 w 5758"/>
              <a:gd name="T21" fmla="*/ 2147483646 h 144"/>
              <a:gd name="T22" fmla="*/ 2147483646 w 5758"/>
              <a:gd name="T23" fmla="*/ 2147483646 h 144"/>
              <a:gd name="T24" fmla="*/ 2147483646 w 5758"/>
              <a:gd name="T25" fmla="*/ 2147483646 h 144"/>
              <a:gd name="T26" fmla="*/ 2147483646 w 5758"/>
              <a:gd name="T27" fmla="*/ 2147483646 h 144"/>
              <a:gd name="T28" fmla="*/ 2147483646 w 5758"/>
              <a:gd name="T29" fmla="*/ 2147483646 h 144"/>
              <a:gd name="T30" fmla="*/ 2147483646 w 5758"/>
              <a:gd name="T31" fmla="*/ 0 h 144"/>
              <a:gd name="T32" fmla="*/ 2147483646 w 5758"/>
              <a:gd name="T33" fmla="*/ 0 h 144"/>
              <a:gd name="T34" fmla="*/ 2147483646 w 5758"/>
              <a:gd name="T35" fmla="*/ 2147483646 h 144"/>
              <a:gd name="T36" fmla="*/ 2147483646 w 5758"/>
              <a:gd name="T37" fmla="*/ 2147483646 h 144"/>
              <a:gd name="T38" fmla="*/ 2147483646 w 5758"/>
              <a:gd name="T39" fmla="*/ 2147483646 h 144"/>
              <a:gd name="T40" fmla="*/ 2147483646 w 5758"/>
              <a:gd name="T41" fmla="*/ 2147483646 h 144"/>
              <a:gd name="T42" fmla="*/ 2147483646 w 5758"/>
              <a:gd name="T43" fmla="*/ 2147483646 h 144"/>
              <a:gd name="T44" fmla="*/ 2147483646 w 5758"/>
              <a:gd name="T45" fmla="*/ 2147483646 h 144"/>
              <a:gd name="T46" fmla="*/ 2147483646 w 5758"/>
              <a:gd name="T47" fmla="*/ 2147483646 h 144"/>
              <a:gd name="T48" fmla="*/ 2147483646 w 5758"/>
              <a:gd name="T49" fmla="*/ 2147483646 h 144"/>
              <a:gd name="T50" fmla="*/ 2147483646 w 5758"/>
              <a:gd name="T51" fmla="*/ 2147483646 h 144"/>
              <a:gd name="T52" fmla="*/ 2147483646 w 5758"/>
              <a:gd name="T53" fmla="*/ 2147483646 h 144"/>
              <a:gd name="T54" fmla="*/ 2147483646 w 5758"/>
              <a:gd name="T55" fmla="*/ 2147483646 h 144"/>
              <a:gd name="T56" fmla="*/ 2147483646 w 5758"/>
              <a:gd name="T57" fmla="*/ 2147483646 h 144"/>
              <a:gd name="T58" fmla="*/ 2147483646 w 5758"/>
              <a:gd name="T59" fmla="*/ 2147483646 h 144"/>
              <a:gd name="T60" fmla="*/ 2147483646 w 5758"/>
              <a:gd name="T61" fmla="*/ 2147483646 h 144"/>
              <a:gd name="T62" fmla="*/ 2147483646 w 5758"/>
              <a:gd name="T63" fmla="*/ 2147483646 h 144"/>
              <a:gd name="T64" fmla="*/ 2147483646 w 5758"/>
              <a:gd name="T65" fmla="*/ 2147483646 h 144"/>
              <a:gd name="T66" fmla="*/ 2147483646 w 5758"/>
              <a:gd name="T67" fmla="*/ 2147483646 h 144"/>
              <a:gd name="T68" fmla="*/ 2147483646 w 5758"/>
              <a:gd name="T69" fmla="*/ 2147483646 h 144"/>
              <a:gd name="T70" fmla="*/ 0 w 5758"/>
              <a:gd name="T71" fmla="*/ 2147483646 h 144"/>
              <a:gd name="T72" fmla="*/ 0 w 5758"/>
              <a:gd name="T73" fmla="*/ 2147483646 h 144"/>
              <a:gd name="T74" fmla="*/ 2147483646 w 5758"/>
              <a:gd name="T75" fmla="*/ 2147483646 h 144"/>
              <a:gd name="T76" fmla="*/ 2147483646 w 5758"/>
              <a:gd name="T77" fmla="*/ 2147483646 h 144"/>
              <a:gd name="T78" fmla="*/ 2147483646 w 5758"/>
              <a:gd name="T79" fmla="*/ 2147483646 h 144"/>
              <a:gd name="T80" fmla="*/ 2147483646 w 5758"/>
              <a:gd name="T81" fmla="*/ 2147483646 h 144"/>
              <a:gd name="T82" fmla="*/ 2147483646 w 5758"/>
              <a:gd name="T83" fmla="*/ 2147483646 h 1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58" h="144">
                <a:moveTo>
                  <a:pt x="2258" y="144"/>
                </a:moveTo>
                <a:lnTo>
                  <a:pt x="2258" y="144"/>
                </a:lnTo>
                <a:lnTo>
                  <a:pt x="2526" y="144"/>
                </a:lnTo>
                <a:lnTo>
                  <a:pt x="2836" y="142"/>
                </a:lnTo>
                <a:lnTo>
                  <a:pt x="3182" y="136"/>
                </a:lnTo>
                <a:lnTo>
                  <a:pt x="3558" y="128"/>
                </a:lnTo>
                <a:lnTo>
                  <a:pt x="3954" y="118"/>
                </a:lnTo>
                <a:lnTo>
                  <a:pt x="4364" y="102"/>
                </a:lnTo>
                <a:lnTo>
                  <a:pt x="4572" y="92"/>
                </a:lnTo>
                <a:lnTo>
                  <a:pt x="4782" y="80"/>
                </a:lnTo>
                <a:lnTo>
                  <a:pt x="4992" y="68"/>
                </a:lnTo>
                <a:lnTo>
                  <a:pt x="5200" y="54"/>
                </a:lnTo>
                <a:lnTo>
                  <a:pt x="5482" y="32"/>
                </a:lnTo>
                <a:lnTo>
                  <a:pt x="5758" y="8"/>
                </a:lnTo>
                <a:lnTo>
                  <a:pt x="5758" y="0"/>
                </a:lnTo>
                <a:lnTo>
                  <a:pt x="5522" y="22"/>
                </a:lnTo>
                <a:lnTo>
                  <a:pt x="5284" y="40"/>
                </a:lnTo>
                <a:lnTo>
                  <a:pt x="5040" y="58"/>
                </a:lnTo>
                <a:lnTo>
                  <a:pt x="4796" y="72"/>
                </a:lnTo>
                <a:lnTo>
                  <a:pt x="4552" y="86"/>
                </a:lnTo>
                <a:lnTo>
                  <a:pt x="4308" y="96"/>
                </a:lnTo>
                <a:lnTo>
                  <a:pt x="4068" y="106"/>
                </a:lnTo>
                <a:lnTo>
                  <a:pt x="3832" y="114"/>
                </a:lnTo>
                <a:lnTo>
                  <a:pt x="3376" y="126"/>
                </a:lnTo>
                <a:lnTo>
                  <a:pt x="2956" y="132"/>
                </a:lnTo>
                <a:lnTo>
                  <a:pt x="2580" y="136"/>
                </a:lnTo>
                <a:lnTo>
                  <a:pt x="2262" y="136"/>
                </a:lnTo>
                <a:lnTo>
                  <a:pt x="2258" y="136"/>
                </a:lnTo>
                <a:lnTo>
                  <a:pt x="2208" y="136"/>
                </a:lnTo>
                <a:lnTo>
                  <a:pt x="1810" y="138"/>
                </a:lnTo>
                <a:lnTo>
                  <a:pt x="0" y="138"/>
                </a:lnTo>
                <a:lnTo>
                  <a:pt x="0" y="142"/>
                </a:lnTo>
                <a:lnTo>
                  <a:pt x="1772" y="142"/>
                </a:lnTo>
                <a:lnTo>
                  <a:pt x="1930" y="144"/>
                </a:lnTo>
                <a:lnTo>
                  <a:pt x="2258" y="144"/>
                </a:lnTo>
                <a:close/>
              </a:path>
            </a:pathLst>
          </a:custGeom>
          <a:solidFill>
            <a:schemeClr val="bg1"/>
          </a:solidFill>
          <a:ln w="6350">
            <a:noFill/>
            <a:round/>
            <a:headEnd/>
            <a:tailEnd/>
          </a:ln>
        </p:spPr>
        <p:txBody>
          <a:bodyPr/>
          <a:lstStyle/>
          <a:p>
            <a:pPr>
              <a:defRPr/>
            </a:pPr>
            <a:endParaRPr lang="en-US"/>
          </a:p>
        </p:txBody>
      </p:sp>
      <p:sp>
        <p:nvSpPr>
          <p:cNvPr id="2052" name="Freeform 8"/>
          <p:cNvSpPr>
            <a:spLocks/>
          </p:cNvSpPr>
          <p:nvPr/>
        </p:nvSpPr>
        <p:spPr bwMode="black">
          <a:xfrm>
            <a:off x="211138" y="188913"/>
            <a:ext cx="8721725" cy="6464300"/>
          </a:xfrm>
          <a:custGeom>
            <a:avLst/>
            <a:gdLst>
              <a:gd name="T0" fmla="*/ 2147483646 w 5494"/>
              <a:gd name="T1" fmla="*/ 2147483646 h 4072"/>
              <a:gd name="T2" fmla="*/ 2147483646 w 5494"/>
              <a:gd name="T3" fmla="*/ 2147483646 h 4072"/>
              <a:gd name="T4" fmla="*/ 2147483646 w 5494"/>
              <a:gd name="T5" fmla="*/ 2147483646 h 4072"/>
              <a:gd name="T6" fmla="*/ 2147483646 w 5494"/>
              <a:gd name="T7" fmla="*/ 2147483646 h 4072"/>
              <a:gd name="T8" fmla="*/ 2147483646 w 5494"/>
              <a:gd name="T9" fmla="*/ 2147483646 h 4072"/>
              <a:gd name="T10" fmla="*/ 2147483646 w 5494"/>
              <a:gd name="T11" fmla="*/ 2147483646 h 4072"/>
              <a:gd name="T12" fmla="*/ 2147483646 w 5494"/>
              <a:gd name="T13" fmla="*/ 2147483646 h 4072"/>
              <a:gd name="T14" fmla="*/ 2147483646 w 5494"/>
              <a:gd name="T15" fmla="*/ 2147483646 h 4072"/>
              <a:gd name="T16" fmla="*/ 2147483646 w 5494"/>
              <a:gd name="T17" fmla="*/ 2147483646 h 4072"/>
              <a:gd name="T18" fmla="*/ 2147483646 w 5494"/>
              <a:gd name="T19" fmla="*/ 2147483646 h 4072"/>
              <a:gd name="T20" fmla="*/ 2147483646 w 5494"/>
              <a:gd name="T21" fmla="*/ 2147483646 h 4072"/>
              <a:gd name="T22" fmla="*/ 2147483646 w 5494"/>
              <a:gd name="T23" fmla="*/ 2147483646 h 4072"/>
              <a:gd name="T24" fmla="*/ 2147483646 w 5494"/>
              <a:gd name="T25" fmla="*/ 2147483646 h 4072"/>
              <a:gd name="T26" fmla="*/ 2147483646 w 5494"/>
              <a:gd name="T27" fmla="*/ 2147483646 h 4072"/>
              <a:gd name="T28" fmla="*/ 2147483646 w 5494"/>
              <a:gd name="T29" fmla="*/ 2147483646 h 4072"/>
              <a:gd name="T30" fmla="*/ 2147483646 w 5494"/>
              <a:gd name="T31" fmla="*/ 2147483646 h 4072"/>
              <a:gd name="T32" fmla="*/ 2147483646 w 5494"/>
              <a:gd name="T33" fmla="*/ 2147483646 h 4072"/>
              <a:gd name="T34" fmla="*/ 2147483646 w 5494"/>
              <a:gd name="T35" fmla="*/ 2147483646 h 4072"/>
              <a:gd name="T36" fmla="*/ 2147483646 w 5494"/>
              <a:gd name="T37" fmla="*/ 2147483646 h 4072"/>
              <a:gd name="T38" fmla="*/ 2147483646 w 5494"/>
              <a:gd name="T39" fmla="*/ 2147483646 h 4072"/>
              <a:gd name="T40" fmla="*/ 2147483646 w 5494"/>
              <a:gd name="T41" fmla="*/ 2147483646 h 4072"/>
              <a:gd name="T42" fmla="*/ 2147483646 w 5494"/>
              <a:gd name="T43" fmla="*/ 2147483646 h 4072"/>
              <a:gd name="T44" fmla="*/ 2147483646 w 5494"/>
              <a:gd name="T45" fmla="*/ 2147483646 h 4072"/>
              <a:gd name="T46" fmla="*/ 2147483646 w 5494"/>
              <a:gd name="T47" fmla="*/ 2147483646 h 4072"/>
              <a:gd name="T48" fmla="*/ 2147483646 w 5494"/>
              <a:gd name="T49" fmla="*/ 2147483646 h 4072"/>
              <a:gd name="T50" fmla="*/ 2147483646 w 5494"/>
              <a:gd name="T51" fmla="*/ 2147483646 h 4072"/>
              <a:gd name="T52" fmla="*/ 2147483646 w 5494"/>
              <a:gd name="T53" fmla="*/ 2147483646 h 4072"/>
              <a:gd name="T54" fmla="*/ 2147483646 w 5494"/>
              <a:gd name="T55" fmla="*/ 2147483646 h 4072"/>
              <a:gd name="T56" fmla="*/ 2147483646 w 5494"/>
              <a:gd name="T57" fmla="*/ 2147483646 h 4072"/>
              <a:gd name="T58" fmla="*/ 2147483646 w 5494"/>
              <a:gd name="T59" fmla="*/ 0 h 4072"/>
              <a:gd name="T60" fmla="*/ 2147483646 w 5494"/>
              <a:gd name="T61" fmla="*/ 2147483646 h 4072"/>
              <a:gd name="T62" fmla="*/ 2147483646 w 5494"/>
              <a:gd name="T63" fmla="*/ 2147483646 h 4072"/>
              <a:gd name="T64" fmla="*/ 2147483646 w 5494"/>
              <a:gd name="T65" fmla="*/ 2147483646 h 4072"/>
              <a:gd name="T66" fmla="*/ 2147483646 w 5494"/>
              <a:gd name="T67" fmla="*/ 2147483646 h 4072"/>
              <a:gd name="T68" fmla="*/ 2147483646 w 5494"/>
              <a:gd name="T69" fmla="*/ 2147483646 h 4072"/>
              <a:gd name="T70" fmla="*/ 0 w 5494"/>
              <a:gd name="T71" fmla="*/ 2147483646 h 4072"/>
              <a:gd name="T72" fmla="*/ 2147483646 w 5494"/>
              <a:gd name="T73" fmla="*/ 2147483646 h 4072"/>
              <a:gd name="T74" fmla="*/ 2147483646 w 5494"/>
              <a:gd name="T75" fmla="*/ 2147483646 h 4072"/>
              <a:gd name="T76" fmla="*/ 2147483646 w 5494"/>
              <a:gd name="T77" fmla="*/ 2147483646 h 4072"/>
              <a:gd name="T78" fmla="*/ 2147483646 w 5494"/>
              <a:gd name="T79" fmla="*/ 2147483646 h 4072"/>
              <a:gd name="T80" fmla="*/ 2147483646 w 5494"/>
              <a:gd name="T81" fmla="*/ 2147483646 h 4072"/>
              <a:gd name="T82" fmla="*/ 2147483646 w 5494"/>
              <a:gd name="T83" fmla="*/ 2147483646 h 4072"/>
              <a:gd name="T84" fmla="*/ 2147483646 w 5494"/>
              <a:gd name="T85" fmla="*/ 2147483646 h 4072"/>
              <a:gd name="T86" fmla="*/ 2147483646 w 5494"/>
              <a:gd name="T87" fmla="*/ 2147483646 h 4072"/>
              <a:gd name="T88" fmla="*/ 2147483646 w 5494"/>
              <a:gd name="T89" fmla="*/ 2147483646 h 4072"/>
              <a:gd name="T90" fmla="*/ 2147483646 w 5494"/>
              <a:gd name="T91" fmla="*/ 2147483646 h 4072"/>
              <a:gd name="T92" fmla="*/ 2147483646 w 5494"/>
              <a:gd name="T93" fmla="*/ 2147483646 h 4072"/>
              <a:gd name="T94" fmla="*/ 2147483646 w 5494"/>
              <a:gd name="T95" fmla="*/ 2147483646 h 4072"/>
              <a:gd name="T96" fmla="*/ 2147483646 w 5494"/>
              <a:gd name="T97" fmla="*/ 2147483646 h 40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494" h="4072">
                <a:moveTo>
                  <a:pt x="5486" y="134"/>
                </a:moveTo>
                <a:lnTo>
                  <a:pt x="5486" y="3938"/>
                </a:lnTo>
                <a:lnTo>
                  <a:pt x="5486" y="3950"/>
                </a:lnTo>
                <a:lnTo>
                  <a:pt x="5484" y="3964"/>
                </a:lnTo>
                <a:lnTo>
                  <a:pt x="5480" y="3976"/>
                </a:lnTo>
                <a:lnTo>
                  <a:pt x="5476" y="3986"/>
                </a:lnTo>
                <a:lnTo>
                  <a:pt x="5470" y="3998"/>
                </a:lnTo>
                <a:lnTo>
                  <a:pt x="5464" y="4008"/>
                </a:lnTo>
                <a:lnTo>
                  <a:pt x="5448" y="4026"/>
                </a:lnTo>
                <a:lnTo>
                  <a:pt x="5428" y="4042"/>
                </a:lnTo>
                <a:lnTo>
                  <a:pt x="5416" y="4048"/>
                </a:lnTo>
                <a:lnTo>
                  <a:pt x="5406" y="4054"/>
                </a:lnTo>
                <a:lnTo>
                  <a:pt x="5392" y="4058"/>
                </a:lnTo>
                <a:lnTo>
                  <a:pt x="5380" y="4062"/>
                </a:lnTo>
                <a:lnTo>
                  <a:pt x="5366" y="4062"/>
                </a:lnTo>
                <a:lnTo>
                  <a:pt x="5354" y="4064"/>
                </a:lnTo>
                <a:lnTo>
                  <a:pt x="142" y="4064"/>
                </a:lnTo>
                <a:lnTo>
                  <a:pt x="128" y="4062"/>
                </a:lnTo>
                <a:lnTo>
                  <a:pt x="116" y="4062"/>
                </a:lnTo>
                <a:lnTo>
                  <a:pt x="102" y="4058"/>
                </a:lnTo>
                <a:lnTo>
                  <a:pt x="90" y="4054"/>
                </a:lnTo>
                <a:lnTo>
                  <a:pt x="78" y="4048"/>
                </a:lnTo>
                <a:lnTo>
                  <a:pt x="68" y="4042"/>
                </a:lnTo>
                <a:lnTo>
                  <a:pt x="48" y="4026"/>
                </a:lnTo>
                <a:lnTo>
                  <a:pt x="32" y="4008"/>
                </a:lnTo>
                <a:lnTo>
                  <a:pt x="24" y="3998"/>
                </a:lnTo>
                <a:lnTo>
                  <a:pt x="20" y="3986"/>
                </a:lnTo>
                <a:lnTo>
                  <a:pt x="14" y="3976"/>
                </a:lnTo>
                <a:lnTo>
                  <a:pt x="12" y="3964"/>
                </a:lnTo>
                <a:lnTo>
                  <a:pt x="10" y="3950"/>
                </a:lnTo>
                <a:lnTo>
                  <a:pt x="8" y="3938"/>
                </a:lnTo>
                <a:lnTo>
                  <a:pt x="8" y="134"/>
                </a:lnTo>
                <a:lnTo>
                  <a:pt x="10" y="122"/>
                </a:lnTo>
                <a:lnTo>
                  <a:pt x="12" y="110"/>
                </a:lnTo>
                <a:lnTo>
                  <a:pt x="14" y="98"/>
                </a:lnTo>
                <a:lnTo>
                  <a:pt x="20" y="86"/>
                </a:lnTo>
                <a:lnTo>
                  <a:pt x="24" y="74"/>
                </a:lnTo>
                <a:lnTo>
                  <a:pt x="32" y="64"/>
                </a:lnTo>
                <a:lnTo>
                  <a:pt x="48" y="46"/>
                </a:lnTo>
                <a:lnTo>
                  <a:pt x="68" y="30"/>
                </a:lnTo>
                <a:lnTo>
                  <a:pt x="78" y="24"/>
                </a:lnTo>
                <a:lnTo>
                  <a:pt x="90" y="18"/>
                </a:lnTo>
                <a:lnTo>
                  <a:pt x="102" y="14"/>
                </a:lnTo>
                <a:lnTo>
                  <a:pt x="116" y="12"/>
                </a:lnTo>
                <a:lnTo>
                  <a:pt x="128" y="10"/>
                </a:lnTo>
                <a:lnTo>
                  <a:pt x="142" y="8"/>
                </a:lnTo>
                <a:lnTo>
                  <a:pt x="5354" y="8"/>
                </a:lnTo>
                <a:lnTo>
                  <a:pt x="5366" y="10"/>
                </a:lnTo>
                <a:lnTo>
                  <a:pt x="5380" y="12"/>
                </a:lnTo>
                <a:lnTo>
                  <a:pt x="5392" y="14"/>
                </a:lnTo>
                <a:lnTo>
                  <a:pt x="5406" y="18"/>
                </a:lnTo>
                <a:lnTo>
                  <a:pt x="5416" y="24"/>
                </a:lnTo>
                <a:lnTo>
                  <a:pt x="5428" y="30"/>
                </a:lnTo>
                <a:lnTo>
                  <a:pt x="5448" y="46"/>
                </a:lnTo>
                <a:lnTo>
                  <a:pt x="5464" y="64"/>
                </a:lnTo>
                <a:lnTo>
                  <a:pt x="5470" y="74"/>
                </a:lnTo>
                <a:lnTo>
                  <a:pt x="5476" y="86"/>
                </a:lnTo>
                <a:lnTo>
                  <a:pt x="5480" y="98"/>
                </a:lnTo>
                <a:lnTo>
                  <a:pt x="5484" y="110"/>
                </a:lnTo>
                <a:lnTo>
                  <a:pt x="5486" y="122"/>
                </a:lnTo>
                <a:lnTo>
                  <a:pt x="5486" y="134"/>
                </a:lnTo>
                <a:lnTo>
                  <a:pt x="5494" y="134"/>
                </a:lnTo>
                <a:lnTo>
                  <a:pt x="5494" y="120"/>
                </a:lnTo>
                <a:lnTo>
                  <a:pt x="5492" y="108"/>
                </a:lnTo>
                <a:lnTo>
                  <a:pt x="5488" y="94"/>
                </a:lnTo>
                <a:lnTo>
                  <a:pt x="5484" y="82"/>
                </a:lnTo>
                <a:lnTo>
                  <a:pt x="5478" y="70"/>
                </a:lnTo>
                <a:lnTo>
                  <a:pt x="5470" y="60"/>
                </a:lnTo>
                <a:lnTo>
                  <a:pt x="5462" y="50"/>
                </a:lnTo>
                <a:lnTo>
                  <a:pt x="5454" y="40"/>
                </a:lnTo>
                <a:lnTo>
                  <a:pt x="5444" y="32"/>
                </a:lnTo>
                <a:lnTo>
                  <a:pt x="5432" y="24"/>
                </a:lnTo>
                <a:lnTo>
                  <a:pt x="5420" y="18"/>
                </a:lnTo>
                <a:lnTo>
                  <a:pt x="5408" y="12"/>
                </a:lnTo>
                <a:lnTo>
                  <a:pt x="5396" y="6"/>
                </a:lnTo>
                <a:lnTo>
                  <a:pt x="5382" y="4"/>
                </a:lnTo>
                <a:lnTo>
                  <a:pt x="5368" y="2"/>
                </a:lnTo>
                <a:lnTo>
                  <a:pt x="5354" y="0"/>
                </a:lnTo>
                <a:lnTo>
                  <a:pt x="142" y="0"/>
                </a:lnTo>
                <a:lnTo>
                  <a:pt x="128" y="2"/>
                </a:lnTo>
                <a:lnTo>
                  <a:pt x="114" y="4"/>
                </a:lnTo>
                <a:lnTo>
                  <a:pt x="100" y="6"/>
                </a:lnTo>
                <a:lnTo>
                  <a:pt x="88" y="12"/>
                </a:lnTo>
                <a:lnTo>
                  <a:pt x="74" y="18"/>
                </a:lnTo>
                <a:lnTo>
                  <a:pt x="64" y="24"/>
                </a:lnTo>
                <a:lnTo>
                  <a:pt x="52" y="32"/>
                </a:lnTo>
                <a:lnTo>
                  <a:pt x="42" y="40"/>
                </a:lnTo>
                <a:lnTo>
                  <a:pt x="34" y="50"/>
                </a:lnTo>
                <a:lnTo>
                  <a:pt x="24" y="60"/>
                </a:lnTo>
                <a:lnTo>
                  <a:pt x="18" y="70"/>
                </a:lnTo>
                <a:lnTo>
                  <a:pt x="12" y="82"/>
                </a:lnTo>
                <a:lnTo>
                  <a:pt x="6" y="94"/>
                </a:lnTo>
                <a:lnTo>
                  <a:pt x="4" y="108"/>
                </a:lnTo>
                <a:lnTo>
                  <a:pt x="2" y="120"/>
                </a:lnTo>
                <a:lnTo>
                  <a:pt x="0" y="134"/>
                </a:lnTo>
                <a:lnTo>
                  <a:pt x="0" y="3938"/>
                </a:lnTo>
                <a:lnTo>
                  <a:pt x="2" y="3952"/>
                </a:lnTo>
                <a:lnTo>
                  <a:pt x="4" y="3966"/>
                </a:lnTo>
                <a:lnTo>
                  <a:pt x="6" y="3978"/>
                </a:lnTo>
                <a:lnTo>
                  <a:pt x="12" y="3990"/>
                </a:lnTo>
                <a:lnTo>
                  <a:pt x="18" y="4002"/>
                </a:lnTo>
                <a:lnTo>
                  <a:pt x="24" y="4012"/>
                </a:lnTo>
                <a:lnTo>
                  <a:pt x="34" y="4024"/>
                </a:lnTo>
                <a:lnTo>
                  <a:pt x="42" y="4032"/>
                </a:lnTo>
                <a:lnTo>
                  <a:pt x="52" y="4042"/>
                </a:lnTo>
                <a:lnTo>
                  <a:pt x="64" y="4048"/>
                </a:lnTo>
                <a:lnTo>
                  <a:pt x="74" y="4056"/>
                </a:lnTo>
                <a:lnTo>
                  <a:pt x="88" y="4062"/>
                </a:lnTo>
                <a:lnTo>
                  <a:pt x="100" y="4066"/>
                </a:lnTo>
                <a:lnTo>
                  <a:pt x="114" y="4068"/>
                </a:lnTo>
                <a:lnTo>
                  <a:pt x="128" y="4070"/>
                </a:lnTo>
                <a:lnTo>
                  <a:pt x="142" y="4072"/>
                </a:lnTo>
                <a:lnTo>
                  <a:pt x="5354" y="4072"/>
                </a:lnTo>
                <a:lnTo>
                  <a:pt x="5368" y="4070"/>
                </a:lnTo>
                <a:lnTo>
                  <a:pt x="5382" y="4068"/>
                </a:lnTo>
                <a:lnTo>
                  <a:pt x="5396" y="4066"/>
                </a:lnTo>
                <a:lnTo>
                  <a:pt x="5408" y="4062"/>
                </a:lnTo>
                <a:lnTo>
                  <a:pt x="5420" y="4056"/>
                </a:lnTo>
                <a:lnTo>
                  <a:pt x="5432" y="4048"/>
                </a:lnTo>
                <a:lnTo>
                  <a:pt x="5444" y="4042"/>
                </a:lnTo>
                <a:lnTo>
                  <a:pt x="5454" y="4032"/>
                </a:lnTo>
                <a:lnTo>
                  <a:pt x="5462" y="4024"/>
                </a:lnTo>
                <a:lnTo>
                  <a:pt x="5470" y="4012"/>
                </a:lnTo>
                <a:lnTo>
                  <a:pt x="5478" y="4002"/>
                </a:lnTo>
                <a:lnTo>
                  <a:pt x="5484" y="3990"/>
                </a:lnTo>
                <a:lnTo>
                  <a:pt x="5488" y="3978"/>
                </a:lnTo>
                <a:lnTo>
                  <a:pt x="5492" y="3966"/>
                </a:lnTo>
                <a:lnTo>
                  <a:pt x="5494" y="3952"/>
                </a:lnTo>
                <a:lnTo>
                  <a:pt x="5494" y="3938"/>
                </a:lnTo>
                <a:lnTo>
                  <a:pt x="5494" y="134"/>
                </a:lnTo>
                <a:lnTo>
                  <a:pt x="5486" y="134"/>
                </a:lnTo>
                <a:close/>
              </a:path>
            </a:pathLst>
          </a:custGeom>
          <a:solidFill>
            <a:srgbClr val="FF6600"/>
          </a:solidFill>
          <a:ln w="9525">
            <a:solidFill>
              <a:srgbClr val="009900"/>
            </a:solidFill>
            <a:round/>
            <a:headEnd/>
            <a:tailEnd/>
          </a:ln>
        </p:spPr>
        <p:txBody>
          <a:bodyPr/>
          <a:lstStyle/>
          <a:p>
            <a:pPr>
              <a:defRPr/>
            </a:pPr>
            <a:endParaRPr lang="en-US"/>
          </a:p>
        </p:txBody>
      </p:sp>
      <p:sp>
        <p:nvSpPr>
          <p:cNvPr id="2053" name="Line 10"/>
          <p:cNvSpPr>
            <a:spLocks noChangeShapeType="1"/>
          </p:cNvSpPr>
          <p:nvPr/>
        </p:nvSpPr>
        <p:spPr bwMode="auto">
          <a:xfrm>
            <a:off x="296863" y="1066800"/>
            <a:ext cx="8542337" cy="0"/>
          </a:xfrm>
          <a:prstGeom prst="line">
            <a:avLst/>
          </a:prstGeom>
          <a:noFill/>
          <a:ln w="9525">
            <a:solidFill>
              <a:srgbClr val="009900"/>
            </a:solidFill>
            <a:round/>
            <a:headEnd/>
            <a:tailEnd/>
          </a:ln>
        </p:spPr>
        <p:txBody>
          <a:bodyPr wrap="none" lIns="0" tIns="0" rIns="0" bIns="0"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5522" r:id="rId1"/>
    <p:sldLayoutId id="2147485523" r:id="rId2"/>
    <p:sldLayoutId id="2147485524" r:id="rId3"/>
    <p:sldLayoutId id="2147485525" r:id="rId4"/>
    <p:sldLayoutId id="2147485526" r:id="rId5"/>
    <p:sldLayoutId id="2147485527" r:id="rId6"/>
    <p:sldLayoutId id="2147485528" r:id="rId7"/>
    <p:sldLayoutId id="2147485529" r:id="rId8"/>
    <p:sldLayoutId id="2147485530" r:id="rId9"/>
    <p:sldLayoutId id="2147485531" r:id="rId10"/>
    <p:sldLayoutId id="2147485532" r:id="rId11"/>
  </p:sldLayoutIdLst>
  <p:transition>
    <p:fade/>
  </p:transition>
  <p:timing>
    <p:tnLst>
      <p:par>
        <p:cTn id="1" dur="indefinite" restart="never" nodeType="tmRoot"/>
      </p:par>
    </p:tnLst>
  </p:timing>
  <p:hf sldNum="0"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cs typeface="Arial" charset="0"/>
        </a:defRPr>
      </a:lvl2pPr>
      <a:lvl3pPr algn="l" rtl="0" eaLnBrk="0" fontAlgn="base" hangingPunct="0">
        <a:spcBef>
          <a:spcPct val="0"/>
        </a:spcBef>
        <a:spcAft>
          <a:spcPct val="0"/>
        </a:spcAft>
        <a:defRPr sz="3600">
          <a:solidFill>
            <a:schemeClr val="tx2"/>
          </a:solidFill>
          <a:latin typeface="Franklin Gothic Medium" pitchFamily="34" charset="0"/>
          <a:cs typeface="Arial" charset="0"/>
        </a:defRPr>
      </a:lvl3pPr>
      <a:lvl4pPr algn="l" rtl="0" eaLnBrk="0" fontAlgn="base" hangingPunct="0">
        <a:spcBef>
          <a:spcPct val="0"/>
        </a:spcBef>
        <a:spcAft>
          <a:spcPct val="0"/>
        </a:spcAft>
        <a:defRPr sz="3600">
          <a:solidFill>
            <a:schemeClr val="tx2"/>
          </a:solidFill>
          <a:latin typeface="Franklin Gothic Medium" pitchFamily="34" charset="0"/>
          <a:cs typeface="Arial" charset="0"/>
        </a:defRPr>
      </a:lvl4pPr>
      <a:lvl5pPr algn="l" rtl="0" eaLnBrk="0" fontAlgn="base" hangingPunct="0">
        <a:spcBef>
          <a:spcPct val="0"/>
        </a:spcBef>
        <a:spcAft>
          <a:spcPct val="0"/>
        </a:spcAft>
        <a:defRPr sz="3600">
          <a:solidFill>
            <a:schemeClr val="tx2"/>
          </a:solidFill>
          <a:latin typeface="Franklin Gothic Medium" pitchFamily="34" charset="0"/>
          <a:cs typeface="Arial" charset="0"/>
        </a:defRPr>
      </a:lvl5pPr>
      <a:lvl6pPr marL="457200" algn="l" rtl="0" fontAlgn="base">
        <a:spcBef>
          <a:spcPct val="0"/>
        </a:spcBef>
        <a:spcAft>
          <a:spcPct val="0"/>
        </a:spcAft>
        <a:defRPr sz="3600">
          <a:solidFill>
            <a:schemeClr val="tx2"/>
          </a:solidFill>
          <a:latin typeface="Franklin Gothic Medium" pitchFamily="34" charset="0"/>
          <a:cs typeface="Arial" charset="0"/>
        </a:defRPr>
      </a:lvl6pPr>
      <a:lvl7pPr marL="914400" algn="l" rtl="0" fontAlgn="base">
        <a:spcBef>
          <a:spcPct val="0"/>
        </a:spcBef>
        <a:spcAft>
          <a:spcPct val="0"/>
        </a:spcAft>
        <a:defRPr sz="3600">
          <a:solidFill>
            <a:schemeClr val="tx2"/>
          </a:solidFill>
          <a:latin typeface="Franklin Gothic Medium" pitchFamily="34" charset="0"/>
          <a:cs typeface="Arial" charset="0"/>
        </a:defRPr>
      </a:lvl7pPr>
      <a:lvl8pPr marL="1371600" algn="l" rtl="0" fontAlgn="base">
        <a:spcBef>
          <a:spcPct val="0"/>
        </a:spcBef>
        <a:spcAft>
          <a:spcPct val="0"/>
        </a:spcAft>
        <a:defRPr sz="3600">
          <a:solidFill>
            <a:schemeClr val="tx2"/>
          </a:solidFill>
          <a:latin typeface="Franklin Gothic Medium" pitchFamily="34" charset="0"/>
          <a:cs typeface="Arial" charset="0"/>
        </a:defRPr>
      </a:lvl8pPr>
      <a:lvl9pPr marL="1828800" algn="l" rtl="0" fontAlgn="base">
        <a:spcBef>
          <a:spcPct val="0"/>
        </a:spcBef>
        <a:spcAft>
          <a:spcPct val="0"/>
        </a:spcAft>
        <a:defRPr sz="3600">
          <a:solidFill>
            <a:schemeClr val="tx2"/>
          </a:solidFill>
          <a:latin typeface="Franklin Gothic Medium" pitchFamily="34" charset="0"/>
          <a:cs typeface="Arial"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a:solidFill>
            <a:schemeClr val="tx2"/>
          </a:solidFill>
          <a:latin typeface="+mn-lt"/>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a:solidFill>
            <a:schemeClr val="tx2"/>
          </a:solidFill>
          <a:latin typeface="+mn-lt"/>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a:solidFill>
            <a:schemeClr val="tx2"/>
          </a:solidFill>
          <a:latin typeface="+mn-lt"/>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mn-lt"/>
          <a:cs typeface="+mn-cs"/>
        </a:defRPr>
      </a:lvl5pPr>
      <a:lvl6pPr marL="2514600" indent="-228600" algn="l" rtl="0" fontAlgn="base">
        <a:spcBef>
          <a:spcPct val="20000"/>
        </a:spcBef>
        <a:spcAft>
          <a:spcPct val="0"/>
        </a:spcAft>
        <a:buClr>
          <a:schemeClr val="accent1"/>
        </a:buClr>
        <a:buSzPct val="60000"/>
        <a:buFont typeface="Wingdings 2" pitchFamily="18" charset="2"/>
        <a:buChar char=""/>
        <a:defRPr>
          <a:solidFill>
            <a:schemeClr val="tx2"/>
          </a:solidFill>
          <a:latin typeface="+mn-lt"/>
          <a:cs typeface="+mn-cs"/>
        </a:defRPr>
      </a:lvl6pPr>
      <a:lvl7pPr marL="2971800" indent="-228600" algn="l" rtl="0" fontAlgn="base">
        <a:spcBef>
          <a:spcPct val="20000"/>
        </a:spcBef>
        <a:spcAft>
          <a:spcPct val="0"/>
        </a:spcAft>
        <a:buClr>
          <a:schemeClr val="accent1"/>
        </a:buClr>
        <a:buSzPct val="60000"/>
        <a:buFont typeface="Wingdings 2" pitchFamily="18" charset="2"/>
        <a:buChar char=""/>
        <a:defRPr>
          <a:solidFill>
            <a:schemeClr val="tx2"/>
          </a:solidFill>
          <a:latin typeface="+mn-lt"/>
          <a:cs typeface="+mn-cs"/>
        </a:defRPr>
      </a:lvl7pPr>
      <a:lvl8pPr marL="3429000" indent="-228600" algn="l" rtl="0" fontAlgn="base">
        <a:spcBef>
          <a:spcPct val="20000"/>
        </a:spcBef>
        <a:spcAft>
          <a:spcPct val="0"/>
        </a:spcAft>
        <a:buClr>
          <a:schemeClr val="accent1"/>
        </a:buClr>
        <a:buSzPct val="60000"/>
        <a:buFont typeface="Wingdings 2" pitchFamily="18" charset="2"/>
        <a:buChar char=""/>
        <a:defRPr>
          <a:solidFill>
            <a:schemeClr val="tx2"/>
          </a:solidFill>
          <a:latin typeface="+mn-lt"/>
          <a:cs typeface="+mn-cs"/>
        </a:defRPr>
      </a:lvl8pPr>
      <a:lvl9pPr marL="3886200" indent="-228600" algn="l" rtl="0" fontAlgn="base">
        <a:spcBef>
          <a:spcPct val="20000"/>
        </a:spcBef>
        <a:spcAft>
          <a:spcPct val="0"/>
        </a:spcAft>
        <a:buClr>
          <a:schemeClr val="accent1"/>
        </a:buClr>
        <a:buSzPct val="60000"/>
        <a:buFont typeface="Wingdings 2" pitchFamily="18" charset="2"/>
        <a:buChar char=""/>
        <a:defRPr>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txBox="1">
            <a:spLocks/>
          </p:cNvSpPr>
          <p:nvPr/>
        </p:nvSpPr>
        <p:spPr>
          <a:xfrm>
            <a:off x="152400" y="1295400"/>
            <a:ext cx="8686800" cy="3733800"/>
          </a:xfrm>
          <a:prstGeom prst="rect">
            <a:avLst/>
          </a:prstGeom>
        </p:spPr>
        <p:txBody>
          <a:bodyPr/>
          <a:lstStyle/>
          <a:p>
            <a:pPr eaLnBrk="1" hangingPunct="1">
              <a:lnSpc>
                <a:spcPct val="220000"/>
              </a:lnSpc>
              <a:defRPr/>
            </a:pPr>
            <a:r>
              <a:rPr lang="en-US" altLang="zh-CN" sz="3000" b="1" dirty="0" err="1" smtClean="0">
                <a:solidFill>
                  <a:srgbClr val="00B0F0"/>
                </a:solidFill>
                <a:effectLst>
                  <a:outerShdw blurRad="38100" dist="38100" dir="2700000" algn="tl">
                    <a:srgbClr val="C0C0C0"/>
                  </a:outerShdw>
                  <a:reflection blurRad="6350" stA="55000" endA="300" endPos="45500" dir="5400000" sy="-100000" algn="bl" rotWithShape="0"/>
                </a:effectLst>
                <a:latin typeface="Arial" pitchFamily="34" charset="0"/>
                <a:cs typeface="Arial" pitchFamily="34" charset="0"/>
              </a:rPr>
              <a:t>Báo</a:t>
            </a:r>
            <a:r>
              <a:rPr lang="en-US" altLang="zh-CN" sz="3000" b="1" dirty="0" smtClean="0">
                <a:solidFill>
                  <a:srgbClr val="00B0F0"/>
                </a:solidFill>
                <a:effectLst>
                  <a:outerShdw blurRad="38100" dist="38100" dir="2700000" algn="tl">
                    <a:srgbClr val="C0C0C0"/>
                  </a:outerShdw>
                  <a:reflection blurRad="6350" stA="55000" endA="300" endPos="45500" dir="5400000" sy="-100000" algn="bl" rotWithShape="0"/>
                </a:effectLst>
                <a:latin typeface="Arial" pitchFamily="34" charset="0"/>
                <a:cs typeface="Arial" pitchFamily="34" charset="0"/>
              </a:rPr>
              <a:t> </a:t>
            </a:r>
            <a:r>
              <a:rPr lang="en-US" altLang="zh-CN" sz="3000" b="1" dirty="0" err="1" smtClean="0">
                <a:solidFill>
                  <a:srgbClr val="00B0F0"/>
                </a:solidFill>
                <a:effectLst>
                  <a:outerShdw blurRad="38100" dist="38100" dir="2700000" algn="tl">
                    <a:srgbClr val="C0C0C0"/>
                  </a:outerShdw>
                  <a:reflection blurRad="6350" stA="55000" endA="300" endPos="45500" dir="5400000" sy="-100000" algn="bl" rotWithShape="0"/>
                </a:effectLst>
                <a:latin typeface="Arial" pitchFamily="34" charset="0"/>
                <a:cs typeface="Arial" pitchFamily="34" charset="0"/>
              </a:rPr>
              <a:t>Cáo</a:t>
            </a:r>
            <a:endParaRPr lang="en-US" altLang="zh-CN" sz="3000" b="1" dirty="0" smtClean="0">
              <a:solidFill>
                <a:srgbClr val="00B0F0"/>
              </a:solidFill>
              <a:effectLst>
                <a:outerShdw blurRad="38100" dist="38100" dir="2700000" algn="tl">
                  <a:srgbClr val="C0C0C0"/>
                </a:outerShdw>
                <a:reflection blurRad="6350" stA="55000" endA="300" endPos="45500" dir="5400000" sy="-100000" algn="bl" rotWithShape="0"/>
              </a:effectLst>
              <a:latin typeface="Arial" pitchFamily="34" charset="0"/>
              <a:cs typeface="Arial" pitchFamily="34" charset="0"/>
            </a:endParaRPr>
          </a:p>
          <a:p>
            <a:endParaRPr lang="en-US" sz="3200" b="1" dirty="0" smtClean="0">
              <a:solidFill>
                <a:srgbClr val="33CC33"/>
              </a:solidFill>
            </a:endParaRPr>
          </a:p>
          <a:p>
            <a:r>
              <a:rPr lang="en-US" sz="3200" b="1" dirty="0">
                <a:solidFill>
                  <a:srgbClr val="33CC33"/>
                </a:solidFill>
              </a:rPr>
              <a:t>	</a:t>
            </a:r>
            <a:r>
              <a:rPr lang="en-US" sz="3200" b="1" dirty="0" err="1" smtClean="0">
                <a:solidFill>
                  <a:srgbClr val="33CC33"/>
                </a:solidFill>
              </a:rPr>
              <a:t>Giải</a:t>
            </a:r>
            <a:r>
              <a:rPr lang="en-US" sz="3200" b="1" dirty="0" smtClean="0">
                <a:solidFill>
                  <a:srgbClr val="33CC33"/>
                </a:solidFill>
              </a:rPr>
              <a:t> </a:t>
            </a:r>
            <a:r>
              <a:rPr lang="en-US" sz="3200" b="1" dirty="0" err="1">
                <a:solidFill>
                  <a:srgbClr val="33CC33"/>
                </a:solidFill>
              </a:rPr>
              <a:t>pháp</a:t>
            </a:r>
            <a:r>
              <a:rPr lang="en-US" sz="3200" b="1" dirty="0">
                <a:solidFill>
                  <a:srgbClr val="33CC33"/>
                </a:solidFill>
              </a:rPr>
              <a:t> </a:t>
            </a:r>
            <a:r>
              <a:rPr lang="en-US" sz="3200" b="1" dirty="0" err="1">
                <a:solidFill>
                  <a:srgbClr val="33CC33"/>
                </a:solidFill>
              </a:rPr>
              <a:t>thanh</a:t>
            </a:r>
            <a:r>
              <a:rPr lang="en-US" sz="3200" b="1" dirty="0">
                <a:solidFill>
                  <a:srgbClr val="33CC33"/>
                </a:solidFill>
              </a:rPr>
              <a:t> </a:t>
            </a:r>
            <a:r>
              <a:rPr lang="en-US" sz="3200" b="1" dirty="0" err="1">
                <a:solidFill>
                  <a:srgbClr val="33CC33"/>
                </a:solidFill>
              </a:rPr>
              <a:t>toán</a:t>
            </a:r>
            <a:r>
              <a:rPr lang="en-US" sz="3200" b="1" dirty="0">
                <a:solidFill>
                  <a:srgbClr val="33CC33"/>
                </a:solidFill>
              </a:rPr>
              <a:t> </a:t>
            </a:r>
            <a:r>
              <a:rPr lang="en-US" sz="3200" b="1" dirty="0" err="1">
                <a:solidFill>
                  <a:srgbClr val="33CC33"/>
                </a:solidFill>
              </a:rPr>
              <a:t>điện</a:t>
            </a:r>
            <a:r>
              <a:rPr lang="en-US" sz="3200" b="1" dirty="0">
                <a:solidFill>
                  <a:srgbClr val="33CC33"/>
                </a:solidFill>
              </a:rPr>
              <a:t> </a:t>
            </a:r>
            <a:r>
              <a:rPr lang="en-US" sz="3200" b="1" dirty="0" err="1">
                <a:solidFill>
                  <a:srgbClr val="33CC33"/>
                </a:solidFill>
              </a:rPr>
              <a:t>tử</a:t>
            </a:r>
            <a:r>
              <a:rPr lang="en-US" sz="3200" b="1" dirty="0">
                <a:solidFill>
                  <a:srgbClr val="33CC33"/>
                </a:solidFill>
              </a:rPr>
              <a:t> </a:t>
            </a:r>
            <a:r>
              <a:rPr lang="en-US" sz="3200" b="1" dirty="0" err="1">
                <a:solidFill>
                  <a:srgbClr val="33CC33"/>
                </a:solidFill>
              </a:rPr>
              <a:t>không</a:t>
            </a:r>
            <a:r>
              <a:rPr lang="en-US" sz="3200" b="1" dirty="0">
                <a:solidFill>
                  <a:srgbClr val="33CC33"/>
                </a:solidFill>
              </a:rPr>
              <a:t> </a:t>
            </a:r>
            <a:r>
              <a:rPr lang="en-US" sz="3200" b="1" dirty="0" smtClean="0">
                <a:solidFill>
                  <a:srgbClr val="33CC33"/>
                </a:solidFill>
              </a:rPr>
              <a:t>	</a:t>
            </a:r>
            <a:r>
              <a:rPr lang="en-US" sz="3200" b="1" dirty="0" err="1" smtClean="0">
                <a:solidFill>
                  <a:srgbClr val="33CC33"/>
                </a:solidFill>
              </a:rPr>
              <a:t>dùng</a:t>
            </a:r>
            <a:r>
              <a:rPr lang="en-US" sz="3200" b="1" dirty="0" smtClean="0">
                <a:solidFill>
                  <a:srgbClr val="33CC33"/>
                </a:solidFill>
              </a:rPr>
              <a:t> </a:t>
            </a:r>
            <a:r>
              <a:rPr lang="en-US" sz="3200" b="1" dirty="0" err="1">
                <a:solidFill>
                  <a:srgbClr val="33CC33"/>
                </a:solidFill>
              </a:rPr>
              <a:t>tiền</a:t>
            </a:r>
            <a:r>
              <a:rPr lang="en-US" sz="3200" b="1" dirty="0">
                <a:solidFill>
                  <a:srgbClr val="33CC33"/>
                </a:solidFill>
              </a:rPr>
              <a:t> </a:t>
            </a:r>
            <a:r>
              <a:rPr lang="en-US" sz="3200" b="1" dirty="0" err="1">
                <a:solidFill>
                  <a:srgbClr val="33CC33"/>
                </a:solidFill>
              </a:rPr>
              <a:t>mặt</a:t>
            </a:r>
            <a:r>
              <a:rPr lang="en-US" sz="3200" b="1" dirty="0">
                <a:solidFill>
                  <a:srgbClr val="33CC33"/>
                </a:solidFill>
              </a:rPr>
              <a:t> </a:t>
            </a:r>
            <a:r>
              <a:rPr lang="en-US" sz="3200" b="1" dirty="0" err="1">
                <a:solidFill>
                  <a:srgbClr val="33CC33"/>
                </a:solidFill>
              </a:rPr>
              <a:t>trong</a:t>
            </a:r>
            <a:r>
              <a:rPr lang="en-US" sz="3200" b="1" dirty="0">
                <a:solidFill>
                  <a:srgbClr val="33CC33"/>
                </a:solidFill>
              </a:rPr>
              <a:t> </a:t>
            </a:r>
            <a:r>
              <a:rPr lang="en-US" sz="3200" b="1" dirty="0" err="1">
                <a:solidFill>
                  <a:srgbClr val="33CC33"/>
                </a:solidFill>
              </a:rPr>
              <a:t>thu</a:t>
            </a:r>
            <a:r>
              <a:rPr lang="en-US" sz="3200" b="1" dirty="0">
                <a:solidFill>
                  <a:srgbClr val="33CC33"/>
                </a:solidFill>
              </a:rPr>
              <a:t> </a:t>
            </a:r>
            <a:r>
              <a:rPr lang="en-US" sz="3200" b="1" dirty="0" err="1">
                <a:solidFill>
                  <a:srgbClr val="33CC33"/>
                </a:solidFill>
              </a:rPr>
              <a:t>viện</a:t>
            </a:r>
            <a:r>
              <a:rPr lang="en-US" sz="3200" b="1" dirty="0">
                <a:solidFill>
                  <a:srgbClr val="33CC33"/>
                </a:solidFill>
              </a:rPr>
              <a:t> </a:t>
            </a:r>
            <a:r>
              <a:rPr lang="en-US" sz="3200" b="1" dirty="0" err="1">
                <a:solidFill>
                  <a:srgbClr val="33CC33"/>
                </a:solidFill>
              </a:rPr>
              <a:t>phí</a:t>
            </a:r>
            <a:r>
              <a:rPr lang="en-US" sz="3200" b="1" dirty="0">
                <a:solidFill>
                  <a:srgbClr val="33CC33"/>
                </a:solidFill>
              </a:rPr>
              <a:t> </a:t>
            </a:r>
            <a:r>
              <a:rPr lang="en-US" sz="3200" b="1" dirty="0" err="1">
                <a:solidFill>
                  <a:srgbClr val="33CC33"/>
                </a:solidFill>
              </a:rPr>
              <a:t>tại</a:t>
            </a:r>
            <a:r>
              <a:rPr lang="en-US" sz="3200" b="1" dirty="0">
                <a:solidFill>
                  <a:srgbClr val="33CC33"/>
                </a:solidFill>
              </a:rPr>
              <a:t> </a:t>
            </a:r>
            <a:r>
              <a:rPr lang="en-US" sz="3200" b="1" dirty="0" err="1">
                <a:solidFill>
                  <a:srgbClr val="33CC33"/>
                </a:solidFill>
              </a:rPr>
              <a:t>các</a:t>
            </a:r>
            <a:r>
              <a:rPr lang="en-US" sz="3200" b="1" dirty="0">
                <a:solidFill>
                  <a:srgbClr val="33CC33"/>
                </a:solidFill>
              </a:rPr>
              <a:t> </a:t>
            </a:r>
            <a:r>
              <a:rPr lang="en-US" sz="3200" b="1" dirty="0" smtClean="0">
                <a:solidFill>
                  <a:srgbClr val="33CC33"/>
                </a:solidFill>
              </a:rPr>
              <a:t>	</a:t>
            </a:r>
            <a:r>
              <a:rPr lang="en-US" sz="3200" b="1" dirty="0" err="1" smtClean="0">
                <a:solidFill>
                  <a:srgbClr val="33CC33"/>
                </a:solidFill>
              </a:rPr>
              <a:t>cơ</a:t>
            </a:r>
            <a:r>
              <a:rPr lang="en-US" sz="3200" b="1" dirty="0" smtClean="0">
                <a:solidFill>
                  <a:srgbClr val="33CC33"/>
                </a:solidFill>
              </a:rPr>
              <a:t> </a:t>
            </a:r>
            <a:r>
              <a:rPr lang="en-US" sz="3200" b="1" dirty="0" err="1">
                <a:solidFill>
                  <a:srgbClr val="33CC33"/>
                </a:solidFill>
              </a:rPr>
              <a:t>sở</a:t>
            </a:r>
            <a:r>
              <a:rPr lang="en-US" sz="3200" b="1" dirty="0">
                <a:solidFill>
                  <a:srgbClr val="33CC33"/>
                </a:solidFill>
              </a:rPr>
              <a:t> </a:t>
            </a:r>
            <a:r>
              <a:rPr lang="en-US" sz="3200" b="1" dirty="0" err="1">
                <a:solidFill>
                  <a:srgbClr val="33CC33"/>
                </a:solidFill>
              </a:rPr>
              <a:t>khám</a:t>
            </a:r>
            <a:r>
              <a:rPr lang="en-US" sz="3200" b="1" dirty="0">
                <a:solidFill>
                  <a:srgbClr val="33CC33"/>
                </a:solidFill>
              </a:rPr>
              <a:t> </a:t>
            </a:r>
            <a:r>
              <a:rPr lang="en-US" sz="3200" b="1" dirty="0" err="1">
                <a:solidFill>
                  <a:srgbClr val="33CC33"/>
                </a:solidFill>
              </a:rPr>
              <a:t>bệnh</a:t>
            </a:r>
            <a:r>
              <a:rPr lang="en-US" sz="3200" b="1" dirty="0">
                <a:solidFill>
                  <a:srgbClr val="33CC33"/>
                </a:solidFill>
              </a:rPr>
              <a:t>, </a:t>
            </a:r>
            <a:r>
              <a:rPr lang="en-US" sz="3200" b="1" dirty="0" err="1">
                <a:solidFill>
                  <a:srgbClr val="33CC33"/>
                </a:solidFill>
              </a:rPr>
              <a:t>chữa</a:t>
            </a:r>
            <a:r>
              <a:rPr lang="en-US" sz="3200" b="1" dirty="0">
                <a:solidFill>
                  <a:srgbClr val="33CC33"/>
                </a:solidFill>
              </a:rPr>
              <a:t> </a:t>
            </a:r>
            <a:r>
              <a:rPr lang="en-US" sz="3200" b="1" dirty="0" err="1">
                <a:solidFill>
                  <a:srgbClr val="33CC33"/>
                </a:solidFill>
              </a:rPr>
              <a:t>bệnh</a:t>
            </a:r>
            <a:endParaRPr lang="en-US" sz="3200" dirty="0">
              <a:solidFill>
                <a:srgbClr val="33CC33"/>
              </a:solidFill>
            </a:endParaRPr>
          </a:p>
          <a:p>
            <a:pPr algn="ctr" eaLnBrk="1" hangingPunct="1">
              <a:defRPr/>
            </a:pPr>
            <a:endParaRPr lang="en-US" altLang="zh-CN" sz="3200" b="1" dirty="0">
              <a:solidFill>
                <a:srgbClr val="FF6600"/>
              </a:solidFill>
              <a:effectLst>
                <a:outerShdw blurRad="38100" dist="38100" dir="2700000" algn="tl">
                  <a:srgbClr val="C0C0C0"/>
                </a:outerShdw>
              </a:effectLst>
              <a:latin typeface="Arial" panose="020B0604020202020204" pitchFamily="34" charset="0"/>
              <a:cs typeface="Tahoma"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5" y="4733925"/>
            <a:ext cx="28670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63" y="228600"/>
            <a:ext cx="1534137" cy="14478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a:spLocks noGrp="1"/>
          </p:cNvSpPr>
          <p:nvPr>
            <p:ph type="title"/>
          </p:nvPr>
        </p:nvSpPr>
        <p:spPr>
          <a:xfrm>
            <a:off x="228600" y="228601"/>
            <a:ext cx="8915400" cy="1133132"/>
          </a:xfrm>
          <a:noFill/>
        </p:spPr>
        <p:txBody>
          <a:bodyPr>
            <a:noAutofit/>
          </a:bodyPr>
          <a:lstStyle/>
          <a:p>
            <a:pPr eaLnBrk="1" hangingPunct="1"/>
            <a:r>
              <a:rPr lang="en-US" altLang="en-US" sz="2800" b="1" dirty="0">
                <a:latin typeface="Arial" charset="0"/>
              </a:rPr>
              <a:t>5</a:t>
            </a:r>
            <a:r>
              <a:rPr lang="en-US" altLang="en-US" sz="2800" b="1" dirty="0" smtClean="0">
                <a:latin typeface="Arial" charset="0"/>
              </a:rPr>
              <a:t>. </a:t>
            </a:r>
            <a:r>
              <a:rPr lang="en-US" sz="2800" b="1" dirty="0">
                <a:effectLst/>
              </a:rPr>
              <a:t>THỰC HIỆN CÁC GIẢI PHÁP ĐẨY MẠNH THANH TOÁN ĐIỆN TỬ KHÔNG DÙNG TIỀN MẶT</a:t>
            </a:r>
            <a:endParaRPr lang="en-US" altLang="en-US" sz="2800" b="1" dirty="0" smtClean="0">
              <a:solidFill>
                <a:srgbClr val="009900"/>
              </a:solidFill>
              <a:latin typeface="Arial" charset="0"/>
            </a:endParaRPr>
          </a:p>
        </p:txBody>
      </p:sp>
      <p:sp>
        <p:nvSpPr>
          <p:cNvPr id="20" name="Rectangle 6"/>
          <p:cNvSpPr>
            <a:spLocks noChangeArrowheads="1"/>
          </p:cNvSpPr>
          <p:nvPr/>
        </p:nvSpPr>
        <p:spPr bwMode="auto">
          <a:xfrm>
            <a:off x="304800" y="1676400"/>
            <a:ext cx="8763000" cy="3072636"/>
          </a:xfrm>
          <a:prstGeom prst="rect">
            <a:avLst/>
          </a:prstGeom>
          <a:noFill/>
          <a:ln w="9525">
            <a:noFill/>
            <a:miter lim="800000"/>
            <a:headEnd/>
            <a:tailEnd/>
          </a:ln>
        </p:spPr>
        <p:txBody>
          <a:bodyPr wrap="square">
            <a:spAutoFit/>
          </a:bodyPr>
          <a:lstStyle/>
          <a:p>
            <a:pPr eaLnBrk="1" hangingPunct="1"/>
            <a:endParaRPr lang="en-US" altLang="en-US" sz="2000" dirty="0" smtClean="0">
              <a:solidFill>
                <a:srgbClr val="33CC33"/>
              </a:solidFill>
            </a:endParaRPr>
          </a:p>
          <a:p>
            <a:pPr marL="347663" indent="-347663" eaLnBrk="1" hangingPunct="1">
              <a:lnSpc>
                <a:spcPct val="150000"/>
              </a:lnSpc>
              <a:buFont typeface="Wingdings" pitchFamily="2" charset="2"/>
              <a:buChar char="Ø"/>
            </a:pPr>
            <a:r>
              <a:rPr lang="en-US" sz="2000" i="1" dirty="0" smtClean="0">
                <a:solidFill>
                  <a:srgbClr val="33CC33"/>
                </a:solidFill>
              </a:rPr>
              <a:t>Thanh </a:t>
            </a:r>
            <a:r>
              <a:rPr lang="en-US" sz="2000" i="1" dirty="0" err="1">
                <a:solidFill>
                  <a:srgbClr val="33CC33"/>
                </a:solidFill>
              </a:rPr>
              <a:t>toán</a:t>
            </a:r>
            <a:r>
              <a:rPr lang="en-US" sz="2000" i="1" dirty="0">
                <a:solidFill>
                  <a:srgbClr val="33CC33"/>
                </a:solidFill>
              </a:rPr>
              <a:t> </a:t>
            </a:r>
            <a:r>
              <a:rPr lang="en-US" sz="2000" i="1" dirty="0" err="1">
                <a:solidFill>
                  <a:srgbClr val="33CC33"/>
                </a:solidFill>
              </a:rPr>
              <a:t>bằng</a:t>
            </a:r>
            <a:r>
              <a:rPr lang="en-US" sz="2000" i="1" dirty="0">
                <a:solidFill>
                  <a:srgbClr val="33CC33"/>
                </a:solidFill>
              </a:rPr>
              <a:t> </a:t>
            </a:r>
            <a:r>
              <a:rPr lang="en-US" sz="2000" i="1" dirty="0" err="1">
                <a:solidFill>
                  <a:srgbClr val="33CC33"/>
                </a:solidFill>
              </a:rPr>
              <a:t>chuyển</a:t>
            </a:r>
            <a:r>
              <a:rPr lang="en-US" sz="2000" i="1" dirty="0">
                <a:solidFill>
                  <a:srgbClr val="33CC33"/>
                </a:solidFill>
              </a:rPr>
              <a:t> </a:t>
            </a:r>
            <a:r>
              <a:rPr lang="en-US" sz="2000" i="1" dirty="0" err="1" smtClean="0">
                <a:solidFill>
                  <a:srgbClr val="33CC33"/>
                </a:solidFill>
              </a:rPr>
              <a:t>khoản</a:t>
            </a:r>
            <a:endParaRPr lang="en-US" sz="2000" i="1" dirty="0" smtClean="0">
              <a:solidFill>
                <a:srgbClr val="33CC33"/>
              </a:solidFill>
            </a:endParaRPr>
          </a:p>
          <a:p>
            <a:pPr marL="347663" indent="-347663" eaLnBrk="1" hangingPunct="1">
              <a:lnSpc>
                <a:spcPct val="150000"/>
              </a:lnSpc>
              <a:buFont typeface="Wingdings" pitchFamily="2" charset="2"/>
              <a:buChar char="Ø"/>
            </a:pPr>
            <a:r>
              <a:rPr lang="en-US" sz="2000" i="1" dirty="0" smtClean="0">
                <a:solidFill>
                  <a:srgbClr val="33CC33"/>
                </a:solidFill>
              </a:rPr>
              <a:t>Thanh </a:t>
            </a:r>
            <a:r>
              <a:rPr lang="en-US" sz="2000" i="1" dirty="0" err="1" smtClean="0">
                <a:solidFill>
                  <a:srgbClr val="33CC33"/>
                </a:solidFill>
              </a:rPr>
              <a:t>toán</a:t>
            </a:r>
            <a:r>
              <a:rPr lang="en-US" sz="2000" i="1" dirty="0" smtClean="0">
                <a:solidFill>
                  <a:srgbClr val="33CC33"/>
                </a:solidFill>
              </a:rPr>
              <a:t> </a:t>
            </a:r>
            <a:r>
              <a:rPr lang="en-US" sz="2000" i="1" dirty="0" err="1">
                <a:solidFill>
                  <a:srgbClr val="33CC33"/>
                </a:solidFill>
              </a:rPr>
              <a:t>chấp</a:t>
            </a:r>
            <a:r>
              <a:rPr lang="en-US" sz="2000" i="1" dirty="0">
                <a:solidFill>
                  <a:srgbClr val="33CC33"/>
                </a:solidFill>
              </a:rPr>
              <a:t> </a:t>
            </a:r>
            <a:r>
              <a:rPr lang="en-US" sz="2000" i="1" dirty="0" err="1">
                <a:solidFill>
                  <a:srgbClr val="33CC33"/>
                </a:solidFill>
              </a:rPr>
              <a:t>nhận</a:t>
            </a:r>
            <a:r>
              <a:rPr lang="en-US" sz="2000" i="1" dirty="0">
                <a:solidFill>
                  <a:srgbClr val="33CC33"/>
                </a:solidFill>
              </a:rPr>
              <a:t> </a:t>
            </a:r>
            <a:r>
              <a:rPr lang="en-US" sz="2000" i="1" dirty="0" err="1">
                <a:solidFill>
                  <a:srgbClr val="33CC33"/>
                </a:solidFill>
              </a:rPr>
              <a:t>thẻ</a:t>
            </a:r>
            <a:endParaRPr lang="en-US" sz="2000" dirty="0">
              <a:solidFill>
                <a:srgbClr val="33CC33"/>
              </a:solidFill>
            </a:endParaRPr>
          </a:p>
          <a:p>
            <a:pPr marL="347663" indent="-347663" eaLnBrk="1" hangingPunct="1">
              <a:lnSpc>
                <a:spcPct val="150000"/>
              </a:lnSpc>
              <a:buFont typeface="Wingdings" pitchFamily="2" charset="2"/>
              <a:buChar char="Ø"/>
            </a:pPr>
            <a:r>
              <a:rPr lang="en-US" sz="2000" i="1" dirty="0" smtClean="0">
                <a:solidFill>
                  <a:srgbClr val="33CC33"/>
                </a:solidFill>
              </a:rPr>
              <a:t>Thanh </a:t>
            </a:r>
            <a:r>
              <a:rPr lang="en-US" sz="2000" i="1" dirty="0" err="1">
                <a:solidFill>
                  <a:srgbClr val="33CC33"/>
                </a:solidFill>
              </a:rPr>
              <a:t>quá</a:t>
            </a:r>
            <a:r>
              <a:rPr lang="en-US" sz="2000" i="1" dirty="0">
                <a:solidFill>
                  <a:srgbClr val="33CC33"/>
                </a:solidFill>
              </a:rPr>
              <a:t> qua </a:t>
            </a:r>
            <a:r>
              <a:rPr lang="en-US" sz="2000" i="1" dirty="0" err="1">
                <a:solidFill>
                  <a:srgbClr val="33CC33"/>
                </a:solidFill>
              </a:rPr>
              <a:t>mã</a:t>
            </a:r>
            <a:r>
              <a:rPr lang="en-US" sz="2000" i="1" dirty="0">
                <a:solidFill>
                  <a:srgbClr val="33CC33"/>
                </a:solidFill>
              </a:rPr>
              <a:t> </a:t>
            </a:r>
            <a:r>
              <a:rPr lang="en-US" sz="2000" i="1" dirty="0" err="1">
                <a:solidFill>
                  <a:srgbClr val="33CC33"/>
                </a:solidFill>
              </a:rPr>
              <a:t>phản</a:t>
            </a:r>
            <a:r>
              <a:rPr lang="en-US" sz="2000" i="1" dirty="0">
                <a:solidFill>
                  <a:srgbClr val="33CC33"/>
                </a:solidFill>
              </a:rPr>
              <a:t> </a:t>
            </a:r>
            <a:r>
              <a:rPr lang="en-US" sz="2000" i="1" dirty="0" err="1">
                <a:solidFill>
                  <a:srgbClr val="33CC33"/>
                </a:solidFill>
              </a:rPr>
              <a:t>hồi</a:t>
            </a:r>
            <a:r>
              <a:rPr lang="en-US" sz="2000" i="1" dirty="0">
                <a:solidFill>
                  <a:srgbClr val="33CC33"/>
                </a:solidFill>
              </a:rPr>
              <a:t> </a:t>
            </a:r>
            <a:r>
              <a:rPr lang="en-US" sz="2000" i="1" dirty="0" err="1">
                <a:solidFill>
                  <a:srgbClr val="33CC33"/>
                </a:solidFill>
              </a:rPr>
              <a:t>nhanh</a:t>
            </a:r>
            <a:r>
              <a:rPr lang="en-US" sz="2000" i="1" dirty="0">
                <a:solidFill>
                  <a:srgbClr val="33CC33"/>
                </a:solidFill>
              </a:rPr>
              <a:t> QR </a:t>
            </a:r>
            <a:r>
              <a:rPr lang="en-US" sz="2000" i="1" dirty="0" smtClean="0">
                <a:solidFill>
                  <a:srgbClr val="33CC33"/>
                </a:solidFill>
              </a:rPr>
              <a:t>Code</a:t>
            </a:r>
          </a:p>
          <a:p>
            <a:pPr marL="347663" indent="-347663" eaLnBrk="1" hangingPunct="1">
              <a:lnSpc>
                <a:spcPct val="150000"/>
              </a:lnSpc>
              <a:buFont typeface="Wingdings" pitchFamily="2" charset="2"/>
              <a:buChar char="Ø"/>
            </a:pPr>
            <a:r>
              <a:rPr lang="en-US" sz="2000" i="1" dirty="0" err="1" smtClean="0">
                <a:solidFill>
                  <a:srgbClr val="33CC33"/>
                </a:solidFill>
              </a:rPr>
              <a:t>Giải</a:t>
            </a:r>
            <a:r>
              <a:rPr lang="en-US" sz="2000" i="1" dirty="0" smtClean="0">
                <a:solidFill>
                  <a:srgbClr val="33CC33"/>
                </a:solidFill>
              </a:rPr>
              <a:t> </a:t>
            </a:r>
            <a:r>
              <a:rPr lang="en-US" sz="2000" i="1" dirty="0" err="1" smtClean="0">
                <a:solidFill>
                  <a:srgbClr val="33CC33"/>
                </a:solidFill>
              </a:rPr>
              <a:t>pháp</a:t>
            </a:r>
            <a:r>
              <a:rPr lang="en-US" sz="2000" i="1" dirty="0" smtClean="0">
                <a:solidFill>
                  <a:srgbClr val="33CC33"/>
                </a:solidFill>
              </a:rPr>
              <a:t> </a:t>
            </a:r>
            <a:r>
              <a:rPr lang="en-US" sz="2000" i="1" dirty="0" err="1" smtClean="0">
                <a:solidFill>
                  <a:srgbClr val="33CC33"/>
                </a:solidFill>
              </a:rPr>
              <a:t>thẻ</a:t>
            </a:r>
            <a:r>
              <a:rPr lang="en-US" sz="2000" i="1" dirty="0" smtClean="0">
                <a:solidFill>
                  <a:srgbClr val="33CC33"/>
                </a:solidFill>
              </a:rPr>
              <a:t> </a:t>
            </a:r>
            <a:r>
              <a:rPr lang="en-US" sz="2000" i="1" dirty="0" err="1">
                <a:solidFill>
                  <a:srgbClr val="33CC33"/>
                </a:solidFill>
              </a:rPr>
              <a:t>thanh</a:t>
            </a:r>
            <a:r>
              <a:rPr lang="en-US" sz="2000" i="1" dirty="0">
                <a:solidFill>
                  <a:srgbClr val="33CC33"/>
                </a:solidFill>
              </a:rPr>
              <a:t> </a:t>
            </a:r>
            <a:r>
              <a:rPr lang="en-US" sz="2000" i="1" dirty="0" err="1">
                <a:solidFill>
                  <a:srgbClr val="33CC33"/>
                </a:solidFill>
              </a:rPr>
              <a:t>toán</a:t>
            </a:r>
            <a:r>
              <a:rPr lang="en-US" sz="2000" i="1" dirty="0">
                <a:solidFill>
                  <a:srgbClr val="33CC33"/>
                </a:solidFill>
              </a:rPr>
              <a:t> </a:t>
            </a:r>
            <a:r>
              <a:rPr lang="en-US" sz="2000" i="1" dirty="0" err="1">
                <a:solidFill>
                  <a:srgbClr val="33CC33"/>
                </a:solidFill>
              </a:rPr>
              <a:t>nội</a:t>
            </a:r>
            <a:r>
              <a:rPr lang="en-US" sz="2000" i="1" dirty="0">
                <a:solidFill>
                  <a:srgbClr val="33CC33"/>
                </a:solidFill>
              </a:rPr>
              <a:t> </a:t>
            </a:r>
            <a:r>
              <a:rPr lang="en-US" sz="2000" i="1" dirty="0" err="1">
                <a:solidFill>
                  <a:srgbClr val="33CC33"/>
                </a:solidFill>
              </a:rPr>
              <a:t>bộ</a:t>
            </a:r>
            <a:r>
              <a:rPr lang="en-US" sz="2000" i="1" dirty="0">
                <a:solidFill>
                  <a:srgbClr val="33CC33"/>
                </a:solidFill>
              </a:rPr>
              <a:t> </a:t>
            </a:r>
            <a:r>
              <a:rPr lang="en-US" sz="2000" i="1" dirty="0" err="1">
                <a:solidFill>
                  <a:srgbClr val="33CC33"/>
                </a:solidFill>
              </a:rPr>
              <a:t>của</a:t>
            </a:r>
            <a:r>
              <a:rPr lang="en-US" sz="2000" i="1" dirty="0">
                <a:solidFill>
                  <a:srgbClr val="33CC33"/>
                </a:solidFill>
              </a:rPr>
              <a:t> </a:t>
            </a:r>
            <a:r>
              <a:rPr lang="en-US" sz="2000" i="1" dirty="0" err="1">
                <a:solidFill>
                  <a:srgbClr val="33CC33"/>
                </a:solidFill>
              </a:rPr>
              <a:t>bệnh</a:t>
            </a:r>
            <a:r>
              <a:rPr lang="en-US" sz="2000" i="1" dirty="0">
                <a:solidFill>
                  <a:srgbClr val="33CC33"/>
                </a:solidFill>
              </a:rPr>
              <a:t> </a:t>
            </a:r>
            <a:r>
              <a:rPr lang="en-US" sz="2000" i="1" dirty="0" err="1" smtClean="0">
                <a:solidFill>
                  <a:srgbClr val="33CC33"/>
                </a:solidFill>
              </a:rPr>
              <a:t>viện</a:t>
            </a:r>
            <a:endParaRPr lang="en-US" sz="2000" i="1" dirty="0">
              <a:solidFill>
                <a:srgbClr val="33CC33"/>
              </a:solidFill>
            </a:endParaRPr>
          </a:p>
          <a:p>
            <a:pPr marL="347663" indent="-347663" eaLnBrk="1" hangingPunct="1">
              <a:lnSpc>
                <a:spcPct val="150000"/>
              </a:lnSpc>
              <a:buFont typeface="Wingdings" pitchFamily="2" charset="2"/>
              <a:buChar char="Ø"/>
            </a:pPr>
            <a:r>
              <a:rPr lang="en-US" sz="2000" i="1" dirty="0" err="1">
                <a:solidFill>
                  <a:srgbClr val="33CC33"/>
                </a:solidFill>
              </a:rPr>
              <a:t>Giải</a:t>
            </a:r>
            <a:r>
              <a:rPr lang="en-US" sz="2000" i="1" dirty="0">
                <a:solidFill>
                  <a:srgbClr val="33CC33"/>
                </a:solidFill>
              </a:rPr>
              <a:t> </a:t>
            </a:r>
            <a:r>
              <a:rPr lang="en-US" sz="2000" i="1" dirty="0" err="1">
                <a:solidFill>
                  <a:srgbClr val="33CC33"/>
                </a:solidFill>
              </a:rPr>
              <a:t>pháp</a:t>
            </a:r>
            <a:r>
              <a:rPr lang="en-US" sz="2000" i="1" dirty="0">
                <a:solidFill>
                  <a:srgbClr val="33CC33"/>
                </a:solidFill>
              </a:rPr>
              <a:t> </a:t>
            </a:r>
            <a:r>
              <a:rPr lang="en-US" sz="2000" i="1" dirty="0" err="1">
                <a:solidFill>
                  <a:srgbClr val="33CC33"/>
                </a:solidFill>
              </a:rPr>
              <a:t>tiền</a:t>
            </a:r>
            <a:r>
              <a:rPr lang="en-US" sz="2000" i="1" dirty="0">
                <a:solidFill>
                  <a:srgbClr val="33CC33"/>
                </a:solidFill>
              </a:rPr>
              <a:t> di </a:t>
            </a:r>
            <a:r>
              <a:rPr lang="en-US" sz="2000" i="1" dirty="0" err="1">
                <a:solidFill>
                  <a:srgbClr val="33CC33"/>
                </a:solidFill>
              </a:rPr>
              <a:t>động</a:t>
            </a:r>
            <a:r>
              <a:rPr lang="en-US" sz="2000" i="1" dirty="0">
                <a:solidFill>
                  <a:srgbClr val="33CC33"/>
                </a:solidFill>
              </a:rPr>
              <a:t> Mobile Money</a:t>
            </a:r>
            <a:endParaRPr lang="en-US" sz="2000" dirty="0" smtClean="0">
              <a:solidFill>
                <a:srgbClr val="33CC33"/>
              </a:solidFill>
            </a:endParaRPr>
          </a:p>
          <a:p>
            <a:pPr marL="0" lvl="1" eaLnBrk="1" hangingPunct="1">
              <a:lnSpc>
                <a:spcPct val="150000"/>
              </a:lnSpc>
            </a:pPr>
            <a:endParaRPr lang="en-US" dirty="0">
              <a:solidFill>
                <a:srgbClr val="33CC33"/>
              </a:solidFill>
            </a:endParaRPr>
          </a:p>
        </p:txBody>
      </p:sp>
      <p:sp>
        <p:nvSpPr>
          <p:cNvPr id="6" name="Rectangle 6"/>
          <p:cNvSpPr>
            <a:spLocks noChangeArrowheads="1"/>
          </p:cNvSpPr>
          <p:nvPr/>
        </p:nvSpPr>
        <p:spPr bwMode="auto">
          <a:xfrm>
            <a:off x="457200" y="1519535"/>
            <a:ext cx="8153400" cy="461665"/>
          </a:xfrm>
          <a:prstGeom prst="rect">
            <a:avLst/>
          </a:prstGeom>
          <a:noFill/>
          <a:ln w="9525">
            <a:noFill/>
            <a:miter lim="800000"/>
            <a:headEnd/>
            <a:tailEnd/>
          </a:ln>
        </p:spPr>
        <p:txBody>
          <a:bodyPr wrap="square">
            <a:spAutoFit/>
          </a:bodyPr>
          <a:lstStyle/>
          <a:p>
            <a:pPr algn="just" eaLnBrk="1" hangingPunct="1"/>
            <a:r>
              <a:rPr lang="en-US" sz="2400" b="1" dirty="0" err="1">
                <a:solidFill>
                  <a:srgbClr val="33CC33"/>
                </a:solidFill>
              </a:rPr>
              <a:t>Giải</a:t>
            </a:r>
            <a:r>
              <a:rPr lang="en-US" sz="2400" b="1" dirty="0">
                <a:solidFill>
                  <a:srgbClr val="33CC33"/>
                </a:solidFill>
              </a:rPr>
              <a:t> </a:t>
            </a:r>
            <a:r>
              <a:rPr lang="en-US" sz="2400" b="1" dirty="0" err="1">
                <a:solidFill>
                  <a:srgbClr val="33CC33"/>
                </a:solidFill>
              </a:rPr>
              <a:t>pháp</a:t>
            </a:r>
            <a:r>
              <a:rPr lang="en-US" sz="2400" b="1" dirty="0">
                <a:solidFill>
                  <a:srgbClr val="33CC33"/>
                </a:solidFill>
              </a:rPr>
              <a:t> </a:t>
            </a:r>
            <a:r>
              <a:rPr lang="en-US" sz="2400" b="1" dirty="0" err="1" smtClean="0">
                <a:solidFill>
                  <a:srgbClr val="33CC33"/>
                </a:solidFill>
              </a:rPr>
              <a:t>đối</a:t>
            </a:r>
            <a:r>
              <a:rPr lang="en-US" sz="2400" b="1" dirty="0" smtClean="0">
                <a:solidFill>
                  <a:srgbClr val="33CC33"/>
                </a:solidFill>
              </a:rPr>
              <a:t> </a:t>
            </a:r>
            <a:r>
              <a:rPr lang="en-US" sz="2400" b="1" dirty="0" err="1">
                <a:solidFill>
                  <a:srgbClr val="33CC33"/>
                </a:solidFill>
              </a:rPr>
              <a:t>với</a:t>
            </a:r>
            <a:r>
              <a:rPr lang="en-US" sz="2400" b="1" dirty="0">
                <a:solidFill>
                  <a:srgbClr val="33CC33"/>
                </a:solidFill>
              </a:rPr>
              <a:t> </a:t>
            </a:r>
            <a:r>
              <a:rPr lang="en-US" sz="2400" b="1" dirty="0" err="1">
                <a:solidFill>
                  <a:srgbClr val="33CC33"/>
                </a:solidFill>
              </a:rPr>
              <a:t>các</a:t>
            </a:r>
            <a:r>
              <a:rPr lang="en-US" sz="2400" b="1" dirty="0">
                <a:solidFill>
                  <a:srgbClr val="33CC33"/>
                </a:solidFill>
              </a:rPr>
              <a:t> </a:t>
            </a:r>
            <a:r>
              <a:rPr lang="en-US" sz="2400" b="1" dirty="0" err="1">
                <a:solidFill>
                  <a:srgbClr val="33CC33"/>
                </a:solidFill>
              </a:rPr>
              <a:t>cơ</a:t>
            </a:r>
            <a:r>
              <a:rPr lang="en-US" sz="2400" b="1" dirty="0">
                <a:solidFill>
                  <a:srgbClr val="33CC33"/>
                </a:solidFill>
              </a:rPr>
              <a:t> </a:t>
            </a:r>
            <a:r>
              <a:rPr lang="en-US" sz="2400" b="1" dirty="0" err="1">
                <a:solidFill>
                  <a:srgbClr val="33CC33"/>
                </a:solidFill>
              </a:rPr>
              <a:t>sở</a:t>
            </a:r>
            <a:r>
              <a:rPr lang="en-US" sz="2400" b="1" dirty="0">
                <a:solidFill>
                  <a:srgbClr val="33CC33"/>
                </a:solidFill>
              </a:rPr>
              <a:t> </a:t>
            </a:r>
            <a:r>
              <a:rPr lang="en-US" sz="2400" b="1" dirty="0" err="1">
                <a:solidFill>
                  <a:srgbClr val="33CC33"/>
                </a:solidFill>
              </a:rPr>
              <a:t>khám</a:t>
            </a:r>
            <a:r>
              <a:rPr lang="en-US" sz="2400" b="1" dirty="0">
                <a:solidFill>
                  <a:srgbClr val="33CC33"/>
                </a:solidFill>
              </a:rPr>
              <a:t>, </a:t>
            </a:r>
            <a:r>
              <a:rPr lang="en-US" sz="2400" b="1" dirty="0" err="1">
                <a:solidFill>
                  <a:srgbClr val="33CC33"/>
                </a:solidFill>
              </a:rPr>
              <a:t>chữa</a:t>
            </a:r>
            <a:r>
              <a:rPr lang="en-US" sz="2400" b="1" dirty="0">
                <a:solidFill>
                  <a:srgbClr val="33CC33"/>
                </a:solidFill>
              </a:rPr>
              <a:t> </a:t>
            </a:r>
            <a:r>
              <a:rPr lang="en-US" sz="2400" b="1" dirty="0" err="1">
                <a:solidFill>
                  <a:srgbClr val="33CC33"/>
                </a:solidFill>
              </a:rPr>
              <a:t>bệnh</a:t>
            </a:r>
            <a:r>
              <a:rPr lang="en-US" sz="2400" b="1" dirty="0" smtClean="0">
                <a:solidFill>
                  <a:srgbClr val="33CC33"/>
                </a:solidFill>
              </a:rPr>
              <a:t> </a:t>
            </a:r>
            <a:endParaRPr lang="en-US" altLang="en-US" sz="2400" b="1" i="1" dirty="0" smtClean="0">
              <a:solidFill>
                <a:srgbClr val="33CC33"/>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964" y="2286000"/>
            <a:ext cx="244928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962400"/>
            <a:ext cx="384559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7870" y="4667250"/>
            <a:ext cx="27622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56496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a:spLocks noGrp="1"/>
          </p:cNvSpPr>
          <p:nvPr>
            <p:ph type="title"/>
          </p:nvPr>
        </p:nvSpPr>
        <p:spPr>
          <a:xfrm>
            <a:off x="228600" y="228601"/>
            <a:ext cx="8915400" cy="1133132"/>
          </a:xfrm>
          <a:noFill/>
        </p:spPr>
        <p:txBody>
          <a:bodyPr>
            <a:noAutofit/>
          </a:bodyPr>
          <a:lstStyle/>
          <a:p>
            <a:pPr eaLnBrk="1" hangingPunct="1"/>
            <a:r>
              <a:rPr lang="en-US" altLang="en-US" sz="2800" b="1" dirty="0">
                <a:latin typeface="Arial" charset="0"/>
              </a:rPr>
              <a:t>5</a:t>
            </a:r>
            <a:r>
              <a:rPr lang="en-US" altLang="en-US" sz="2800" b="1" dirty="0" smtClean="0">
                <a:latin typeface="Arial" charset="0"/>
              </a:rPr>
              <a:t>. </a:t>
            </a:r>
            <a:r>
              <a:rPr lang="en-US" sz="2800" b="1" dirty="0">
                <a:effectLst/>
              </a:rPr>
              <a:t>THỰC HIỆN CÁC GIẢI PHÁP ĐẨY MẠNH THANH TOÁN ĐIỆN TỬ KHÔNG DÙNG TIỀN MẶT</a:t>
            </a:r>
            <a:endParaRPr lang="en-US" altLang="en-US" sz="2800" b="1" dirty="0" smtClean="0">
              <a:solidFill>
                <a:srgbClr val="009900"/>
              </a:solidFill>
              <a:latin typeface="Arial" charset="0"/>
            </a:endParaRPr>
          </a:p>
        </p:txBody>
      </p:sp>
      <p:sp>
        <p:nvSpPr>
          <p:cNvPr id="20" name="Rectangle 6"/>
          <p:cNvSpPr>
            <a:spLocks noChangeArrowheads="1"/>
          </p:cNvSpPr>
          <p:nvPr/>
        </p:nvSpPr>
        <p:spPr bwMode="auto">
          <a:xfrm>
            <a:off x="533400" y="2971800"/>
            <a:ext cx="3581400" cy="2985433"/>
          </a:xfrm>
          <a:prstGeom prst="rect">
            <a:avLst/>
          </a:prstGeom>
          <a:noFill/>
          <a:ln w="9525">
            <a:noFill/>
            <a:miter lim="800000"/>
            <a:headEnd/>
            <a:tailEnd/>
          </a:ln>
        </p:spPr>
        <p:txBody>
          <a:bodyPr wrap="square">
            <a:spAutoFit/>
          </a:bodyPr>
          <a:lstStyle/>
          <a:p>
            <a:pPr eaLnBrk="1" hangingPunct="1"/>
            <a:endParaRPr lang="en-US" altLang="en-US" sz="2000" dirty="0" smtClean="0">
              <a:solidFill>
                <a:srgbClr val="33CC33"/>
              </a:solidFill>
            </a:endParaRPr>
          </a:p>
          <a:p>
            <a:pPr marL="347663" indent="-347663" eaLnBrk="1" hangingPunct="1">
              <a:lnSpc>
                <a:spcPct val="150000"/>
              </a:lnSpc>
              <a:buFont typeface="Wingdings" pitchFamily="2" charset="2"/>
              <a:buChar char="Ø"/>
            </a:pPr>
            <a:r>
              <a:rPr lang="en-US" sz="2000" b="1" i="1" dirty="0" err="1">
                <a:solidFill>
                  <a:srgbClr val="33CC33"/>
                </a:solidFill>
              </a:rPr>
              <a:t>Giải</a:t>
            </a:r>
            <a:r>
              <a:rPr lang="en-US" sz="2000" b="1" i="1" dirty="0">
                <a:solidFill>
                  <a:srgbClr val="33CC33"/>
                </a:solidFill>
              </a:rPr>
              <a:t> </a:t>
            </a:r>
            <a:r>
              <a:rPr lang="en-US" sz="2000" b="1" i="1" dirty="0" err="1">
                <a:solidFill>
                  <a:srgbClr val="33CC33"/>
                </a:solidFill>
              </a:rPr>
              <a:t>pháp</a:t>
            </a:r>
            <a:r>
              <a:rPr lang="en-US" sz="2000" b="1" i="1" dirty="0">
                <a:solidFill>
                  <a:srgbClr val="33CC33"/>
                </a:solidFill>
              </a:rPr>
              <a:t> </a:t>
            </a:r>
            <a:r>
              <a:rPr lang="en-US" sz="2000" b="1" i="1" dirty="0" err="1">
                <a:solidFill>
                  <a:srgbClr val="33CC33"/>
                </a:solidFill>
              </a:rPr>
              <a:t>về</a:t>
            </a:r>
            <a:r>
              <a:rPr lang="en-US" sz="2000" b="1" i="1" dirty="0">
                <a:solidFill>
                  <a:srgbClr val="33CC33"/>
                </a:solidFill>
              </a:rPr>
              <a:t> </a:t>
            </a:r>
            <a:r>
              <a:rPr lang="en-US" sz="2000" b="1" i="1" dirty="0" err="1">
                <a:solidFill>
                  <a:srgbClr val="33CC33"/>
                </a:solidFill>
              </a:rPr>
              <a:t>chính</a:t>
            </a:r>
            <a:r>
              <a:rPr lang="en-US" sz="2000" b="1" i="1" dirty="0">
                <a:solidFill>
                  <a:srgbClr val="33CC33"/>
                </a:solidFill>
              </a:rPr>
              <a:t> </a:t>
            </a:r>
            <a:r>
              <a:rPr lang="en-US" sz="2000" b="1" i="1" dirty="0" err="1" smtClean="0">
                <a:solidFill>
                  <a:srgbClr val="33CC33"/>
                </a:solidFill>
              </a:rPr>
              <a:t>sách</a:t>
            </a:r>
            <a:endParaRPr lang="en-US" sz="2000" b="1" i="1" dirty="0" smtClean="0">
              <a:solidFill>
                <a:srgbClr val="33CC33"/>
              </a:solidFill>
            </a:endParaRPr>
          </a:p>
          <a:p>
            <a:pPr marL="347663" indent="-347663" eaLnBrk="1" hangingPunct="1">
              <a:lnSpc>
                <a:spcPct val="150000"/>
              </a:lnSpc>
              <a:buFont typeface="Wingdings" pitchFamily="2" charset="2"/>
              <a:buChar char="Ø"/>
            </a:pPr>
            <a:r>
              <a:rPr lang="en-US" sz="2000" b="1" i="1" dirty="0" err="1">
                <a:solidFill>
                  <a:srgbClr val="33CC33"/>
                </a:solidFill>
              </a:rPr>
              <a:t>Giải</a:t>
            </a:r>
            <a:r>
              <a:rPr lang="en-US" sz="2000" b="1" i="1" dirty="0">
                <a:solidFill>
                  <a:srgbClr val="33CC33"/>
                </a:solidFill>
              </a:rPr>
              <a:t> </a:t>
            </a:r>
            <a:r>
              <a:rPr lang="en-US" sz="2000" b="1" i="1" dirty="0" err="1">
                <a:solidFill>
                  <a:srgbClr val="33CC33"/>
                </a:solidFill>
              </a:rPr>
              <a:t>pháp</a:t>
            </a:r>
            <a:r>
              <a:rPr lang="en-US" sz="2000" b="1" i="1" dirty="0">
                <a:solidFill>
                  <a:srgbClr val="33CC33"/>
                </a:solidFill>
              </a:rPr>
              <a:t> </a:t>
            </a:r>
            <a:r>
              <a:rPr lang="en-US" sz="2000" b="1" i="1" dirty="0" err="1">
                <a:solidFill>
                  <a:srgbClr val="33CC33"/>
                </a:solidFill>
              </a:rPr>
              <a:t>truyền</a:t>
            </a:r>
            <a:r>
              <a:rPr lang="en-US" sz="2000" b="1" i="1" dirty="0">
                <a:solidFill>
                  <a:srgbClr val="33CC33"/>
                </a:solidFill>
              </a:rPr>
              <a:t> </a:t>
            </a:r>
            <a:r>
              <a:rPr lang="en-US" sz="2000" b="1" i="1" dirty="0" err="1">
                <a:solidFill>
                  <a:srgbClr val="33CC33"/>
                </a:solidFill>
              </a:rPr>
              <a:t>thông</a:t>
            </a:r>
            <a:endParaRPr lang="en-US" sz="2000" dirty="0">
              <a:solidFill>
                <a:srgbClr val="33CC33"/>
              </a:solidFill>
            </a:endParaRPr>
          </a:p>
          <a:p>
            <a:pPr marL="347663" lvl="0" indent="-347663" eaLnBrk="1" hangingPunct="1">
              <a:lnSpc>
                <a:spcPct val="150000"/>
              </a:lnSpc>
              <a:buFont typeface="Wingdings" pitchFamily="2" charset="2"/>
              <a:buChar char="Ø"/>
            </a:pPr>
            <a:r>
              <a:rPr lang="en-US" b="1" i="1" dirty="0" err="1" smtClean="0">
                <a:solidFill>
                  <a:srgbClr val="33CC33"/>
                </a:solidFill>
              </a:rPr>
              <a:t>Giải</a:t>
            </a:r>
            <a:r>
              <a:rPr lang="en-US" b="1" i="1" dirty="0" smtClean="0">
                <a:solidFill>
                  <a:srgbClr val="33CC33"/>
                </a:solidFill>
              </a:rPr>
              <a:t> </a:t>
            </a:r>
            <a:r>
              <a:rPr lang="en-US" b="1" i="1" dirty="0" err="1">
                <a:solidFill>
                  <a:srgbClr val="33CC33"/>
                </a:solidFill>
              </a:rPr>
              <a:t>pháp</a:t>
            </a:r>
            <a:r>
              <a:rPr lang="en-US" b="1" i="1" dirty="0">
                <a:solidFill>
                  <a:srgbClr val="33CC33"/>
                </a:solidFill>
              </a:rPr>
              <a:t> </a:t>
            </a:r>
            <a:r>
              <a:rPr lang="en-US" b="1" i="1" dirty="0" err="1">
                <a:solidFill>
                  <a:srgbClr val="33CC33"/>
                </a:solidFill>
              </a:rPr>
              <a:t>kỹ</a:t>
            </a:r>
            <a:r>
              <a:rPr lang="en-US" b="1" i="1" dirty="0">
                <a:solidFill>
                  <a:srgbClr val="33CC33"/>
                </a:solidFill>
              </a:rPr>
              <a:t> </a:t>
            </a:r>
            <a:r>
              <a:rPr lang="en-US" b="1" i="1" dirty="0" err="1" smtClean="0">
                <a:solidFill>
                  <a:srgbClr val="33CC33"/>
                </a:solidFill>
              </a:rPr>
              <a:t>thuật</a:t>
            </a:r>
            <a:endParaRPr lang="en-US" i="1" dirty="0" smtClean="0">
              <a:solidFill>
                <a:srgbClr val="33CC33"/>
              </a:solidFill>
            </a:endParaRPr>
          </a:p>
          <a:p>
            <a:pPr marL="347663" indent="-347663" eaLnBrk="1" hangingPunct="1">
              <a:lnSpc>
                <a:spcPct val="150000"/>
              </a:lnSpc>
              <a:buFont typeface="Wingdings" pitchFamily="2" charset="2"/>
              <a:buChar char="Ø"/>
            </a:pPr>
            <a:r>
              <a:rPr lang="en-US" b="1" i="1" dirty="0" err="1">
                <a:solidFill>
                  <a:srgbClr val="33CC33"/>
                </a:solidFill>
              </a:rPr>
              <a:t>Giải</a:t>
            </a:r>
            <a:r>
              <a:rPr lang="en-US" b="1" i="1" dirty="0">
                <a:solidFill>
                  <a:srgbClr val="33CC33"/>
                </a:solidFill>
              </a:rPr>
              <a:t> </a:t>
            </a:r>
            <a:r>
              <a:rPr lang="en-US" b="1" i="1" dirty="0" err="1">
                <a:solidFill>
                  <a:srgbClr val="33CC33"/>
                </a:solidFill>
              </a:rPr>
              <a:t>pháp</a:t>
            </a:r>
            <a:r>
              <a:rPr lang="en-US" b="1" i="1" dirty="0">
                <a:solidFill>
                  <a:srgbClr val="33CC33"/>
                </a:solidFill>
              </a:rPr>
              <a:t> </a:t>
            </a:r>
            <a:r>
              <a:rPr lang="en-US" b="1" i="1" dirty="0" err="1">
                <a:solidFill>
                  <a:srgbClr val="33CC33"/>
                </a:solidFill>
              </a:rPr>
              <a:t>quản</a:t>
            </a:r>
            <a:r>
              <a:rPr lang="en-US" b="1" i="1" dirty="0">
                <a:solidFill>
                  <a:srgbClr val="33CC33"/>
                </a:solidFill>
              </a:rPr>
              <a:t> </a:t>
            </a:r>
            <a:r>
              <a:rPr lang="en-US" b="1" i="1" dirty="0" err="1">
                <a:solidFill>
                  <a:srgbClr val="33CC33"/>
                </a:solidFill>
              </a:rPr>
              <a:t>lý</a:t>
            </a:r>
            <a:r>
              <a:rPr lang="en-US" b="1" i="1" dirty="0">
                <a:solidFill>
                  <a:srgbClr val="33CC33"/>
                </a:solidFill>
              </a:rPr>
              <a:t> </a:t>
            </a:r>
            <a:endParaRPr lang="en-US" i="1" dirty="0" smtClean="0">
              <a:solidFill>
                <a:srgbClr val="33CC33"/>
              </a:solidFill>
            </a:endParaRPr>
          </a:p>
          <a:p>
            <a:pPr marL="347663" indent="-347663" eaLnBrk="1" hangingPunct="1">
              <a:lnSpc>
                <a:spcPct val="150000"/>
              </a:lnSpc>
              <a:buFont typeface="Wingdings" pitchFamily="2" charset="2"/>
              <a:buChar char="Ø"/>
            </a:pPr>
            <a:endParaRPr lang="en-US" dirty="0" smtClean="0">
              <a:solidFill>
                <a:srgbClr val="33CC33"/>
              </a:solidFill>
            </a:endParaRPr>
          </a:p>
          <a:p>
            <a:pPr marL="0" lvl="1" eaLnBrk="1" hangingPunct="1">
              <a:lnSpc>
                <a:spcPct val="150000"/>
              </a:lnSpc>
            </a:pPr>
            <a:endParaRPr lang="en-US" dirty="0">
              <a:solidFill>
                <a:srgbClr val="33CC33"/>
              </a:solidFill>
            </a:endParaRPr>
          </a:p>
        </p:txBody>
      </p:sp>
      <p:sp>
        <p:nvSpPr>
          <p:cNvPr id="6" name="Rectangle 6"/>
          <p:cNvSpPr>
            <a:spLocks noChangeArrowheads="1"/>
          </p:cNvSpPr>
          <p:nvPr/>
        </p:nvSpPr>
        <p:spPr bwMode="auto">
          <a:xfrm>
            <a:off x="438150" y="1788467"/>
            <a:ext cx="8153400" cy="461665"/>
          </a:xfrm>
          <a:prstGeom prst="rect">
            <a:avLst/>
          </a:prstGeom>
          <a:noFill/>
          <a:ln w="9525">
            <a:noFill/>
            <a:miter lim="800000"/>
            <a:headEnd/>
            <a:tailEnd/>
          </a:ln>
        </p:spPr>
        <p:txBody>
          <a:bodyPr wrap="square">
            <a:spAutoFit/>
          </a:bodyPr>
          <a:lstStyle/>
          <a:p>
            <a:pPr algn="just" eaLnBrk="1" hangingPunct="1"/>
            <a:r>
              <a:rPr lang="vi-VN" sz="2400" b="1" dirty="0" smtClean="0">
                <a:solidFill>
                  <a:srgbClr val="33CC33"/>
                </a:solidFill>
              </a:rPr>
              <a:t>Giải </a:t>
            </a:r>
            <a:r>
              <a:rPr lang="vi-VN" sz="2400" b="1" dirty="0">
                <a:solidFill>
                  <a:srgbClr val="33CC33"/>
                </a:solidFill>
              </a:rPr>
              <a:t>pháp </a:t>
            </a:r>
            <a:r>
              <a:rPr lang="vi-VN" sz="2400" b="1" dirty="0" smtClean="0">
                <a:solidFill>
                  <a:srgbClr val="33CC33"/>
                </a:solidFill>
              </a:rPr>
              <a:t>đối </a:t>
            </a:r>
            <a:r>
              <a:rPr lang="vi-VN" sz="2400" b="1" dirty="0">
                <a:solidFill>
                  <a:srgbClr val="33CC33"/>
                </a:solidFill>
              </a:rPr>
              <a:t>với cơ quan quản lý (Bộ/Sở Y tế)</a:t>
            </a:r>
            <a:endParaRPr lang="en-US" altLang="en-US" sz="2400" b="1" i="1" dirty="0" smtClean="0">
              <a:solidFill>
                <a:srgbClr val="33CC33"/>
              </a:solidFill>
            </a:endParaRPr>
          </a:p>
        </p:txBody>
      </p:sp>
      <p:sp>
        <p:nvSpPr>
          <p:cNvPr id="2" name="Right Arrow 1"/>
          <p:cNvSpPr/>
          <p:nvPr/>
        </p:nvSpPr>
        <p:spPr>
          <a:xfrm>
            <a:off x="4114800" y="3657600"/>
            <a:ext cx="914400" cy="914400"/>
          </a:xfrm>
          <a:prstGeom prst="rightArrow">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CC33"/>
              </a:solidFill>
            </a:endParaRPr>
          </a:p>
        </p:txBody>
      </p:sp>
      <p:sp>
        <p:nvSpPr>
          <p:cNvPr id="9" name="Rectangle 6"/>
          <p:cNvSpPr>
            <a:spLocks noChangeArrowheads="1"/>
          </p:cNvSpPr>
          <p:nvPr/>
        </p:nvSpPr>
        <p:spPr bwMode="auto">
          <a:xfrm>
            <a:off x="5181600" y="2590800"/>
            <a:ext cx="3581400" cy="3816429"/>
          </a:xfrm>
          <a:prstGeom prst="rect">
            <a:avLst/>
          </a:prstGeom>
          <a:noFill/>
          <a:ln w="9525">
            <a:noFill/>
            <a:miter lim="800000"/>
            <a:headEnd/>
            <a:tailEnd/>
          </a:ln>
        </p:spPr>
        <p:txBody>
          <a:bodyPr wrap="square">
            <a:spAutoFit/>
          </a:bodyPr>
          <a:lstStyle/>
          <a:p>
            <a:pPr eaLnBrk="1" hangingPunct="1"/>
            <a:endParaRPr lang="en-US" altLang="en-US" sz="2000" dirty="0" smtClean="0">
              <a:solidFill>
                <a:srgbClr val="33CC33"/>
              </a:solidFill>
            </a:endParaRPr>
          </a:p>
          <a:p>
            <a:pPr marL="347663" indent="-347663" eaLnBrk="1" hangingPunct="1">
              <a:lnSpc>
                <a:spcPct val="150000"/>
              </a:lnSpc>
              <a:buFont typeface="Wingdings" pitchFamily="2" charset="2"/>
              <a:buChar char="Ø"/>
            </a:pPr>
            <a:r>
              <a:rPr lang="en-US" sz="2000" b="1" i="1" dirty="0" err="1" smtClean="0">
                <a:solidFill>
                  <a:srgbClr val="33CC33"/>
                </a:solidFill>
              </a:rPr>
              <a:t>Quán</a:t>
            </a:r>
            <a:r>
              <a:rPr lang="en-US" sz="2000" b="1" i="1" dirty="0" smtClean="0">
                <a:solidFill>
                  <a:srgbClr val="33CC33"/>
                </a:solidFill>
              </a:rPr>
              <a:t> </a:t>
            </a:r>
            <a:r>
              <a:rPr lang="en-US" sz="2000" b="1" i="1" dirty="0" err="1" smtClean="0">
                <a:solidFill>
                  <a:srgbClr val="33CC33"/>
                </a:solidFill>
              </a:rPr>
              <a:t>triệt</a:t>
            </a:r>
            <a:r>
              <a:rPr lang="en-US" sz="2000" b="1" i="1" dirty="0" smtClean="0">
                <a:solidFill>
                  <a:srgbClr val="33CC33"/>
                </a:solidFill>
              </a:rPr>
              <a:t> </a:t>
            </a:r>
            <a:r>
              <a:rPr lang="en-US" sz="2000" b="1" i="1" dirty="0" err="1" smtClean="0">
                <a:solidFill>
                  <a:srgbClr val="33CC33"/>
                </a:solidFill>
              </a:rPr>
              <a:t>chủ</a:t>
            </a:r>
            <a:r>
              <a:rPr lang="en-US" sz="2000" b="1" i="1" dirty="0" smtClean="0">
                <a:solidFill>
                  <a:srgbClr val="33CC33"/>
                </a:solidFill>
              </a:rPr>
              <a:t> </a:t>
            </a:r>
            <a:r>
              <a:rPr lang="en-US" sz="2000" b="1" i="1" dirty="0" err="1" smtClean="0">
                <a:solidFill>
                  <a:srgbClr val="33CC33"/>
                </a:solidFill>
              </a:rPr>
              <a:t>trương</a:t>
            </a:r>
            <a:endParaRPr lang="en-US" sz="2000" b="1" i="1" dirty="0" smtClean="0">
              <a:solidFill>
                <a:srgbClr val="33CC33"/>
              </a:solidFill>
            </a:endParaRPr>
          </a:p>
          <a:p>
            <a:pPr marL="347663" indent="-347663" eaLnBrk="1" hangingPunct="1">
              <a:lnSpc>
                <a:spcPct val="150000"/>
              </a:lnSpc>
              <a:buFont typeface="Wingdings" pitchFamily="2" charset="2"/>
              <a:buChar char="Ø"/>
            </a:pPr>
            <a:r>
              <a:rPr lang="en-US" sz="2000" b="1" i="1" dirty="0" err="1" smtClean="0">
                <a:solidFill>
                  <a:srgbClr val="33CC33"/>
                </a:solidFill>
              </a:rPr>
              <a:t>Tuyên</a:t>
            </a:r>
            <a:r>
              <a:rPr lang="en-US" sz="2000" b="1" i="1" dirty="0" smtClean="0">
                <a:solidFill>
                  <a:srgbClr val="33CC33"/>
                </a:solidFill>
              </a:rPr>
              <a:t> </a:t>
            </a:r>
            <a:r>
              <a:rPr lang="en-US" sz="2000" b="1" i="1" dirty="0" err="1" smtClean="0">
                <a:solidFill>
                  <a:srgbClr val="33CC33"/>
                </a:solidFill>
              </a:rPr>
              <a:t>truyền</a:t>
            </a:r>
            <a:r>
              <a:rPr lang="en-US" sz="2000" b="1" i="1" dirty="0" smtClean="0">
                <a:solidFill>
                  <a:srgbClr val="33CC33"/>
                </a:solidFill>
              </a:rPr>
              <a:t> </a:t>
            </a:r>
            <a:r>
              <a:rPr lang="en-US" sz="2000" b="1" i="1" dirty="0" err="1" smtClean="0">
                <a:solidFill>
                  <a:srgbClr val="33CC33"/>
                </a:solidFill>
              </a:rPr>
              <a:t>lợi</a:t>
            </a:r>
            <a:r>
              <a:rPr lang="en-US" sz="2000" b="1" i="1" dirty="0" smtClean="0">
                <a:solidFill>
                  <a:srgbClr val="33CC33"/>
                </a:solidFill>
              </a:rPr>
              <a:t> </a:t>
            </a:r>
            <a:r>
              <a:rPr lang="en-US" sz="2000" b="1" i="1" dirty="0" err="1" smtClean="0">
                <a:solidFill>
                  <a:srgbClr val="33CC33"/>
                </a:solidFill>
              </a:rPr>
              <a:t>ích</a:t>
            </a:r>
            <a:endParaRPr lang="en-US" sz="2000" dirty="0">
              <a:solidFill>
                <a:srgbClr val="33CC33"/>
              </a:solidFill>
            </a:endParaRPr>
          </a:p>
          <a:p>
            <a:pPr marL="347663" lvl="0" indent="-347663" eaLnBrk="1" hangingPunct="1">
              <a:lnSpc>
                <a:spcPct val="150000"/>
              </a:lnSpc>
              <a:buFont typeface="Wingdings" pitchFamily="2" charset="2"/>
              <a:buChar char="Ø"/>
            </a:pPr>
            <a:r>
              <a:rPr lang="en-US" b="1" i="1" dirty="0" err="1" smtClean="0">
                <a:solidFill>
                  <a:srgbClr val="33CC33"/>
                </a:solidFill>
              </a:rPr>
              <a:t>Xây</a:t>
            </a:r>
            <a:r>
              <a:rPr lang="en-US" b="1" i="1" dirty="0" smtClean="0">
                <a:solidFill>
                  <a:srgbClr val="33CC33"/>
                </a:solidFill>
              </a:rPr>
              <a:t> </a:t>
            </a:r>
            <a:r>
              <a:rPr lang="en-US" b="1" i="1" dirty="0" err="1" smtClean="0">
                <a:solidFill>
                  <a:srgbClr val="33CC33"/>
                </a:solidFill>
              </a:rPr>
              <a:t>dựng</a:t>
            </a:r>
            <a:r>
              <a:rPr lang="en-US" b="1" i="1" dirty="0" smtClean="0">
                <a:solidFill>
                  <a:srgbClr val="33CC33"/>
                </a:solidFill>
              </a:rPr>
              <a:t> </a:t>
            </a:r>
            <a:r>
              <a:rPr lang="en-US" b="1" i="1" dirty="0" err="1" smtClean="0">
                <a:solidFill>
                  <a:srgbClr val="33CC33"/>
                </a:solidFill>
              </a:rPr>
              <a:t>và</a:t>
            </a:r>
            <a:r>
              <a:rPr lang="en-US" b="1" i="1" dirty="0" smtClean="0">
                <a:solidFill>
                  <a:srgbClr val="33CC33"/>
                </a:solidFill>
              </a:rPr>
              <a:t> ban </a:t>
            </a:r>
            <a:r>
              <a:rPr lang="en-US" b="1" i="1" dirty="0" err="1" smtClean="0">
                <a:solidFill>
                  <a:srgbClr val="33CC33"/>
                </a:solidFill>
              </a:rPr>
              <a:t>hành</a:t>
            </a:r>
            <a:r>
              <a:rPr lang="en-US" b="1" i="1" dirty="0" smtClean="0">
                <a:solidFill>
                  <a:srgbClr val="33CC33"/>
                </a:solidFill>
              </a:rPr>
              <a:t> </a:t>
            </a:r>
            <a:r>
              <a:rPr lang="en-US" b="1" i="1" dirty="0" err="1" smtClean="0">
                <a:solidFill>
                  <a:srgbClr val="33CC33"/>
                </a:solidFill>
              </a:rPr>
              <a:t>tài</a:t>
            </a:r>
            <a:r>
              <a:rPr lang="en-US" b="1" i="1" dirty="0" smtClean="0">
                <a:solidFill>
                  <a:srgbClr val="33CC33"/>
                </a:solidFill>
              </a:rPr>
              <a:t> </a:t>
            </a:r>
            <a:r>
              <a:rPr lang="en-US" b="1" i="1" dirty="0" err="1" smtClean="0">
                <a:solidFill>
                  <a:srgbClr val="33CC33"/>
                </a:solidFill>
              </a:rPr>
              <a:t>liệu</a:t>
            </a:r>
            <a:r>
              <a:rPr lang="en-US" b="1" i="1" dirty="0" smtClean="0">
                <a:solidFill>
                  <a:srgbClr val="33CC33"/>
                </a:solidFill>
              </a:rPr>
              <a:t> </a:t>
            </a:r>
            <a:r>
              <a:rPr lang="en-US" b="1" i="1" dirty="0" err="1" smtClean="0">
                <a:solidFill>
                  <a:srgbClr val="33CC33"/>
                </a:solidFill>
              </a:rPr>
              <a:t>hướng</a:t>
            </a:r>
            <a:r>
              <a:rPr lang="en-US" b="1" i="1" dirty="0" smtClean="0">
                <a:solidFill>
                  <a:srgbClr val="33CC33"/>
                </a:solidFill>
              </a:rPr>
              <a:t> </a:t>
            </a:r>
            <a:r>
              <a:rPr lang="en-US" b="1" i="1" dirty="0" err="1" smtClean="0">
                <a:solidFill>
                  <a:srgbClr val="33CC33"/>
                </a:solidFill>
              </a:rPr>
              <a:t>dẫn</a:t>
            </a:r>
            <a:endParaRPr lang="en-US" i="1" dirty="0" smtClean="0">
              <a:solidFill>
                <a:srgbClr val="33CC33"/>
              </a:solidFill>
            </a:endParaRPr>
          </a:p>
          <a:p>
            <a:pPr marL="347663" indent="-347663" eaLnBrk="1" hangingPunct="1">
              <a:lnSpc>
                <a:spcPct val="150000"/>
              </a:lnSpc>
              <a:buFont typeface="Wingdings" pitchFamily="2" charset="2"/>
              <a:buChar char="Ø"/>
            </a:pPr>
            <a:r>
              <a:rPr lang="en-US" b="1" i="1" dirty="0" err="1" smtClean="0">
                <a:solidFill>
                  <a:srgbClr val="33CC33"/>
                </a:solidFill>
              </a:rPr>
              <a:t>Chỉ</a:t>
            </a:r>
            <a:r>
              <a:rPr lang="en-US" b="1" i="1" dirty="0" smtClean="0">
                <a:solidFill>
                  <a:srgbClr val="33CC33"/>
                </a:solidFill>
              </a:rPr>
              <a:t> </a:t>
            </a:r>
            <a:r>
              <a:rPr lang="en-US" b="1" i="1" dirty="0" err="1" smtClean="0">
                <a:solidFill>
                  <a:srgbClr val="33CC33"/>
                </a:solidFill>
              </a:rPr>
              <a:t>đạo</a:t>
            </a:r>
            <a:r>
              <a:rPr lang="en-US" b="1" i="1" dirty="0" smtClean="0">
                <a:solidFill>
                  <a:srgbClr val="33CC33"/>
                </a:solidFill>
              </a:rPr>
              <a:t>, </a:t>
            </a:r>
            <a:r>
              <a:rPr lang="en-US" b="1" i="1" dirty="0" err="1" smtClean="0">
                <a:solidFill>
                  <a:srgbClr val="33CC33"/>
                </a:solidFill>
              </a:rPr>
              <a:t>đôn</a:t>
            </a:r>
            <a:r>
              <a:rPr lang="en-US" b="1" i="1" dirty="0" smtClean="0">
                <a:solidFill>
                  <a:srgbClr val="33CC33"/>
                </a:solidFill>
              </a:rPr>
              <a:t> </a:t>
            </a:r>
            <a:r>
              <a:rPr lang="en-US" b="1" i="1" dirty="0" err="1" smtClean="0">
                <a:solidFill>
                  <a:srgbClr val="33CC33"/>
                </a:solidFill>
              </a:rPr>
              <a:t>đốc</a:t>
            </a:r>
            <a:r>
              <a:rPr lang="en-US" b="1" i="1" dirty="0" smtClean="0">
                <a:solidFill>
                  <a:srgbClr val="33CC33"/>
                </a:solidFill>
              </a:rPr>
              <a:t> </a:t>
            </a:r>
            <a:r>
              <a:rPr lang="en-US" b="1" i="1" dirty="0" err="1" smtClean="0">
                <a:solidFill>
                  <a:srgbClr val="33CC33"/>
                </a:solidFill>
              </a:rPr>
              <a:t>các</a:t>
            </a:r>
            <a:r>
              <a:rPr lang="en-US" b="1" i="1" dirty="0" smtClean="0">
                <a:solidFill>
                  <a:srgbClr val="33CC33"/>
                </a:solidFill>
              </a:rPr>
              <a:t> </a:t>
            </a:r>
            <a:r>
              <a:rPr lang="en-US" b="1" i="1" dirty="0" err="1" smtClean="0">
                <a:solidFill>
                  <a:srgbClr val="33CC33"/>
                </a:solidFill>
              </a:rPr>
              <a:t>cơ</a:t>
            </a:r>
            <a:r>
              <a:rPr lang="en-US" b="1" i="1" dirty="0" smtClean="0">
                <a:solidFill>
                  <a:srgbClr val="33CC33"/>
                </a:solidFill>
              </a:rPr>
              <a:t> </a:t>
            </a:r>
            <a:r>
              <a:rPr lang="en-US" b="1" i="1" dirty="0" err="1" smtClean="0">
                <a:solidFill>
                  <a:srgbClr val="33CC33"/>
                </a:solidFill>
              </a:rPr>
              <a:t>sở</a:t>
            </a:r>
            <a:r>
              <a:rPr lang="en-US" b="1" i="1" dirty="0" smtClean="0">
                <a:solidFill>
                  <a:srgbClr val="33CC33"/>
                </a:solidFill>
              </a:rPr>
              <a:t> </a:t>
            </a:r>
            <a:r>
              <a:rPr lang="en-US" b="1" i="1" dirty="0" err="1" smtClean="0">
                <a:solidFill>
                  <a:srgbClr val="33CC33"/>
                </a:solidFill>
              </a:rPr>
              <a:t>khám</a:t>
            </a:r>
            <a:r>
              <a:rPr lang="en-US" b="1" i="1" dirty="0" smtClean="0">
                <a:solidFill>
                  <a:srgbClr val="33CC33"/>
                </a:solidFill>
              </a:rPr>
              <a:t>, </a:t>
            </a:r>
            <a:r>
              <a:rPr lang="en-US" b="1" i="1" dirty="0" err="1" smtClean="0">
                <a:solidFill>
                  <a:srgbClr val="33CC33"/>
                </a:solidFill>
              </a:rPr>
              <a:t>chữa</a:t>
            </a:r>
            <a:r>
              <a:rPr lang="en-US" b="1" i="1" dirty="0" smtClean="0">
                <a:solidFill>
                  <a:srgbClr val="33CC33"/>
                </a:solidFill>
              </a:rPr>
              <a:t> </a:t>
            </a:r>
            <a:r>
              <a:rPr lang="en-US" b="1" i="1" dirty="0" err="1" smtClean="0">
                <a:solidFill>
                  <a:srgbClr val="33CC33"/>
                </a:solidFill>
              </a:rPr>
              <a:t>bệnh</a:t>
            </a:r>
            <a:endParaRPr lang="en-US" i="1" dirty="0" smtClean="0">
              <a:solidFill>
                <a:srgbClr val="33CC33"/>
              </a:solidFill>
            </a:endParaRPr>
          </a:p>
          <a:p>
            <a:pPr marL="347663" indent="-347663" eaLnBrk="1" hangingPunct="1">
              <a:lnSpc>
                <a:spcPct val="150000"/>
              </a:lnSpc>
              <a:buFont typeface="Wingdings" pitchFamily="2" charset="2"/>
              <a:buChar char="Ø"/>
            </a:pPr>
            <a:endParaRPr lang="en-US" dirty="0" smtClean="0">
              <a:solidFill>
                <a:srgbClr val="33CC33"/>
              </a:solidFill>
            </a:endParaRPr>
          </a:p>
          <a:p>
            <a:pPr marL="0" lvl="1" eaLnBrk="1" hangingPunct="1">
              <a:lnSpc>
                <a:spcPct val="150000"/>
              </a:lnSpc>
            </a:pPr>
            <a:endParaRPr lang="en-US" dirty="0">
              <a:solidFill>
                <a:srgbClr val="33CC33"/>
              </a:solidFill>
            </a:endParaRPr>
          </a:p>
        </p:txBody>
      </p:sp>
      <p:pic>
        <p:nvPicPr>
          <p:cNvPr id="2050" name="Picture 2" descr="áº¢nh Äá»ng trang trÃ­ powerpoint (17)"/>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43098">
            <a:off x="710771" y="1670668"/>
            <a:ext cx="2106339" cy="2106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270488"/>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a:spLocks noGrp="1"/>
          </p:cNvSpPr>
          <p:nvPr>
            <p:ph type="title"/>
          </p:nvPr>
        </p:nvSpPr>
        <p:spPr>
          <a:xfrm>
            <a:off x="228600" y="228601"/>
            <a:ext cx="8915400" cy="1133132"/>
          </a:xfrm>
          <a:noFill/>
        </p:spPr>
        <p:txBody>
          <a:bodyPr>
            <a:noAutofit/>
          </a:bodyPr>
          <a:lstStyle/>
          <a:p>
            <a:pPr eaLnBrk="1" hangingPunct="1"/>
            <a:r>
              <a:rPr lang="en-US" altLang="en-US" sz="2800" b="1" dirty="0">
                <a:latin typeface="Arial" charset="0"/>
              </a:rPr>
              <a:t>6</a:t>
            </a:r>
            <a:r>
              <a:rPr lang="en-US" altLang="en-US" sz="2800" b="1" dirty="0" smtClean="0">
                <a:latin typeface="Arial" charset="0"/>
              </a:rPr>
              <a:t>. </a:t>
            </a:r>
            <a:r>
              <a:rPr lang="en-US" sz="2800" b="1" dirty="0">
                <a:effectLst/>
              </a:rPr>
              <a:t>TỔ CHỨC THỰC HIỆN</a:t>
            </a:r>
            <a:endParaRPr lang="en-US" altLang="en-US" sz="2800" b="1" dirty="0" smtClean="0">
              <a:solidFill>
                <a:srgbClr val="009900"/>
              </a:solidFill>
              <a:latin typeface="Arial" charset="0"/>
            </a:endParaRPr>
          </a:p>
        </p:txBody>
      </p:sp>
      <p:sp>
        <p:nvSpPr>
          <p:cNvPr id="6" name="Rectangle 6"/>
          <p:cNvSpPr>
            <a:spLocks noChangeArrowheads="1"/>
          </p:cNvSpPr>
          <p:nvPr/>
        </p:nvSpPr>
        <p:spPr bwMode="auto">
          <a:xfrm>
            <a:off x="438150" y="1595735"/>
            <a:ext cx="8153400" cy="461665"/>
          </a:xfrm>
          <a:prstGeom prst="rect">
            <a:avLst/>
          </a:prstGeom>
          <a:noFill/>
          <a:ln w="9525">
            <a:noFill/>
            <a:miter lim="800000"/>
            <a:headEnd/>
            <a:tailEnd/>
          </a:ln>
        </p:spPr>
        <p:txBody>
          <a:bodyPr wrap="square">
            <a:spAutoFit/>
          </a:bodyPr>
          <a:lstStyle/>
          <a:p>
            <a:pPr algn="just" eaLnBrk="1" hangingPunct="1"/>
            <a:r>
              <a:rPr lang="vi-VN" sz="2400" b="1" dirty="0">
                <a:solidFill>
                  <a:srgbClr val="33CC33"/>
                </a:solidFill>
              </a:rPr>
              <a:t>Các cơ sở khám bệnh, chữa bệnh</a:t>
            </a:r>
            <a:endParaRPr lang="en-US" altLang="en-US" sz="2400" b="1" i="1" dirty="0" smtClean="0">
              <a:solidFill>
                <a:srgbClr val="33CC33"/>
              </a:solidFill>
            </a:endParaRPr>
          </a:p>
        </p:txBody>
      </p:sp>
      <p:sp>
        <p:nvSpPr>
          <p:cNvPr id="9" name="Rectangle 6"/>
          <p:cNvSpPr>
            <a:spLocks noChangeArrowheads="1"/>
          </p:cNvSpPr>
          <p:nvPr/>
        </p:nvSpPr>
        <p:spPr bwMode="auto">
          <a:xfrm>
            <a:off x="742950" y="1752600"/>
            <a:ext cx="7543800" cy="4919295"/>
          </a:xfrm>
          <a:prstGeom prst="rect">
            <a:avLst/>
          </a:prstGeom>
          <a:noFill/>
          <a:ln w="9525">
            <a:noFill/>
            <a:miter lim="800000"/>
            <a:headEnd/>
            <a:tailEnd/>
          </a:ln>
        </p:spPr>
        <p:txBody>
          <a:bodyPr wrap="square">
            <a:spAutoFit/>
          </a:bodyPr>
          <a:lstStyle/>
          <a:p>
            <a:pPr eaLnBrk="1" hangingPunct="1"/>
            <a:endParaRPr lang="en-US" altLang="en-US" sz="2000" i="1" dirty="0" smtClean="0">
              <a:solidFill>
                <a:srgbClr val="33CC33"/>
              </a:solidFill>
            </a:endParaRPr>
          </a:p>
          <a:p>
            <a:pPr marL="347663" indent="-347663" eaLnBrk="1" hangingPunct="1">
              <a:lnSpc>
                <a:spcPct val="150000"/>
              </a:lnSpc>
              <a:buFont typeface="Wingdings" pitchFamily="2" charset="2"/>
              <a:buChar char="Ø"/>
            </a:pPr>
            <a:r>
              <a:rPr lang="en-US" sz="2000" i="1" dirty="0" err="1" smtClean="0">
                <a:solidFill>
                  <a:srgbClr val="33CC33"/>
                </a:solidFill>
              </a:rPr>
              <a:t>Quán</a:t>
            </a:r>
            <a:r>
              <a:rPr lang="en-US" sz="2000" i="1" dirty="0" smtClean="0">
                <a:solidFill>
                  <a:srgbClr val="33CC33"/>
                </a:solidFill>
              </a:rPr>
              <a:t> </a:t>
            </a:r>
            <a:r>
              <a:rPr lang="en-US" sz="2000" i="1" dirty="0" err="1" smtClean="0">
                <a:solidFill>
                  <a:srgbClr val="33CC33"/>
                </a:solidFill>
              </a:rPr>
              <a:t>triệt</a:t>
            </a:r>
            <a:r>
              <a:rPr lang="en-US" sz="2000" i="1" dirty="0" smtClean="0">
                <a:solidFill>
                  <a:srgbClr val="33CC33"/>
                </a:solidFill>
              </a:rPr>
              <a:t> </a:t>
            </a:r>
            <a:r>
              <a:rPr lang="en-US" sz="2000" i="1" dirty="0" err="1">
                <a:solidFill>
                  <a:srgbClr val="33CC33"/>
                </a:solidFill>
              </a:rPr>
              <a:t>về</a:t>
            </a:r>
            <a:r>
              <a:rPr lang="en-US" sz="2000" i="1" dirty="0">
                <a:solidFill>
                  <a:srgbClr val="33CC33"/>
                </a:solidFill>
              </a:rPr>
              <a:t> </a:t>
            </a:r>
            <a:r>
              <a:rPr lang="en-US" sz="2000" i="1" dirty="0" err="1">
                <a:solidFill>
                  <a:srgbClr val="33CC33"/>
                </a:solidFill>
              </a:rPr>
              <a:t>thực</a:t>
            </a:r>
            <a:r>
              <a:rPr lang="en-US" sz="2000" i="1" dirty="0">
                <a:solidFill>
                  <a:srgbClr val="33CC33"/>
                </a:solidFill>
              </a:rPr>
              <a:t> </a:t>
            </a:r>
            <a:r>
              <a:rPr lang="en-US" sz="2000" i="1" dirty="0" err="1">
                <a:solidFill>
                  <a:srgbClr val="33CC33"/>
                </a:solidFill>
              </a:rPr>
              <a:t>hiện</a:t>
            </a:r>
            <a:r>
              <a:rPr lang="en-US" sz="2000" i="1" dirty="0">
                <a:solidFill>
                  <a:srgbClr val="33CC33"/>
                </a:solidFill>
              </a:rPr>
              <a:t> </a:t>
            </a:r>
            <a:r>
              <a:rPr lang="en-US" sz="2000" i="1" dirty="0" err="1">
                <a:solidFill>
                  <a:srgbClr val="33CC33"/>
                </a:solidFill>
              </a:rPr>
              <a:t>Nghị</a:t>
            </a:r>
            <a:r>
              <a:rPr lang="en-US" sz="2000" i="1" dirty="0">
                <a:solidFill>
                  <a:srgbClr val="33CC33"/>
                </a:solidFill>
              </a:rPr>
              <a:t> </a:t>
            </a:r>
            <a:r>
              <a:rPr lang="en-US" sz="2000" i="1" dirty="0" err="1">
                <a:solidFill>
                  <a:srgbClr val="33CC33"/>
                </a:solidFill>
              </a:rPr>
              <a:t>quyết</a:t>
            </a:r>
            <a:r>
              <a:rPr lang="en-US" sz="2000" i="1" dirty="0">
                <a:solidFill>
                  <a:srgbClr val="33CC33"/>
                </a:solidFill>
              </a:rPr>
              <a:t> 02 </a:t>
            </a:r>
            <a:r>
              <a:rPr lang="en-US" sz="2000" i="1" dirty="0" err="1">
                <a:solidFill>
                  <a:srgbClr val="33CC33"/>
                </a:solidFill>
              </a:rPr>
              <a:t>của</a:t>
            </a:r>
            <a:r>
              <a:rPr lang="en-US" sz="2000" i="1" dirty="0">
                <a:solidFill>
                  <a:srgbClr val="33CC33"/>
                </a:solidFill>
              </a:rPr>
              <a:t> </a:t>
            </a:r>
            <a:r>
              <a:rPr lang="en-US" sz="2000" i="1" dirty="0" err="1">
                <a:solidFill>
                  <a:srgbClr val="33CC33"/>
                </a:solidFill>
              </a:rPr>
              <a:t>Chính</a:t>
            </a:r>
            <a:r>
              <a:rPr lang="en-US" sz="2000" i="1" dirty="0">
                <a:solidFill>
                  <a:srgbClr val="33CC33"/>
                </a:solidFill>
              </a:rPr>
              <a:t> </a:t>
            </a:r>
            <a:r>
              <a:rPr lang="en-US" sz="2000" i="1" dirty="0" err="1">
                <a:solidFill>
                  <a:srgbClr val="33CC33"/>
                </a:solidFill>
              </a:rPr>
              <a:t>phủ</a:t>
            </a:r>
            <a:r>
              <a:rPr lang="en-US" sz="2000" i="1" dirty="0">
                <a:solidFill>
                  <a:srgbClr val="33CC33"/>
                </a:solidFill>
              </a:rPr>
              <a:t> </a:t>
            </a:r>
            <a:endParaRPr lang="en-US" sz="2000" i="1" dirty="0" smtClean="0">
              <a:solidFill>
                <a:srgbClr val="33CC33"/>
              </a:solidFill>
            </a:endParaRPr>
          </a:p>
          <a:p>
            <a:pPr marL="347663" indent="-347663" eaLnBrk="1" hangingPunct="1">
              <a:lnSpc>
                <a:spcPct val="150000"/>
              </a:lnSpc>
              <a:buFont typeface="Wingdings" pitchFamily="2" charset="2"/>
              <a:buChar char="Ø"/>
            </a:pPr>
            <a:r>
              <a:rPr lang="en-US" sz="2000" i="1" dirty="0" err="1">
                <a:solidFill>
                  <a:srgbClr val="33CC33"/>
                </a:solidFill>
              </a:rPr>
              <a:t>Xây</a:t>
            </a:r>
            <a:r>
              <a:rPr lang="en-US" sz="2000" i="1" dirty="0">
                <a:solidFill>
                  <a:srgbClr val="33CC33"/>
                </a:solidFill>
              </a:rPr>
              <a:t> </a:t>
            </a:r>
            <a:r>
              <a:rPr lang="en-US" sz="2000" i="1" dirty="0" err="1">
                <a:solidFill>
                  <a:srgbClr val="33CC33"/>
                </a:solidFill>
              </a:rPr>
              <a:t>dựng</a:t>
            </a:r>
            <a:r>
              <a:rPr lang="en-US" sz="2000" i="1" dirty="0">
                <a:solidFill>
                  <a:srgbClr val="33CC33"/>
                </a:solidFill>
              </a:rPr>
              <a:t> </a:t>
            </a:r>
            <a:r>
              <a:rPr lang="en-US" sz="2000" i="1" dirty="0" err="1">
                <a:solidFill>
                  <a:srgbClr val="33CC33"/>
                </a:solidFill>
              </a:rPr>
              <a:t>kế</a:t>
            </a:r>
            <a:r>
              <a:rPr lang="en-US" sz="2000" i="1" dirty="0">
                <a:solidFill>
                  <a:srgbClr val="33CC33"/>
                </a:solidFill>
              </a:rPr>
              <a:t> </a:t>
            </a:r>
            <a:r>
              <a:rPr lang="en-US" sz="2000" i="1" dirty="0" err="1">
                <a:solidFill>
                  <a:srgbClr val="33CC33"/>
                </a:solidFill>
              </a:rPr>
              <a:t>hoạch</a:t>
            </a:r>
            <a:r>
              <a:rPr lang="en-US" sz="2000" i="1" dirty="0">
                <a:solidFill>
                  <a:srgbClr val="33CC33"/>
                </a:solidFill>
              </a:rPr>
              <a:t> </a:t>
            </a:r>
            <a:r>
              <a:rPr lang="en-US" sz="2000" i="1" dirty="0" err="1">
                <a:solidFill>
                  <a:srgbClr val="33CC33"/>
                </a:solidFill>
              </a:rPr>
              <a:t>và</a:t>
            </a:r>
            <a:r>
              <a:rPr lang="en-US" sz="2000" i="1" dirty="0">
                <a:solidFill>
                  <a:srgbClr val="33CC33"/>
                </a:solidFill>
              </a:rPr>
              <a:t> </a:t>
            </a:r>
            <a:r>
              <a:rPr lang="en-US" sz="2000" i="1" dirty="0" err="1">
                <a:solidFill>
                  <a:srgbClr val="33CC33"/>
                </a:solidFill>
              </a:rPr>
              <a:t>triển</a:t>
            </a:r>
            <a:r>
              <a:rPr lang="en-US" sz="2000" i="1" dirty="0">
                <a:solidFill>
                  <a:srgbClr val="33CC33"/>
                </a:solidFill>
              </a:rPr>
              <a:t> </a:t>
            </a:r>
            <a:r>
              <a:rPr lang="en-US" sz="2000" i="1" dirty="0" err="1">
                <a:solidFill>
                  <a:srgbClr val="33CC33"/>
                </a:solidFill>
              </a:rPr>
              <a:t>khai</a:t>
            </a:r>
            <a:r>
              <a:rPr lang="en-US" sz="2000" i="1" dirty="0">
                <a:solidFill>
                  <a:srgbClr val="33CC33"/>
                </a:solidFill>
              </a:rPr>
              <a:t> </a:t>
            </a:r>
            <a:r>
              <a:rPr lang="en-US" sz="2000" i="1" dirty="0" err="1">
                <a:solidFill>
                  <a:srgbClr val="33CC33"/>
                </a:solidFill>
              </a:rPr>
              <a:t>thanh</a:t>
            </a:r>
            <a:r>
              <a:rPr lang="en-US" sz="2000" i="1" dirty="0">
                <a:solidFill>
                  <a:srgbClr val="33CC33"/>
                </a:solidFill>
              </a:rPr>
              <a:t> </a:t>
            </a:r>
            <a:r>
              <a:rPr lang="en-US" sz="2000" i="1" dirty="0" err="1">
                <a:solidFill>
                  <a:srgbClr val="33CC33"/>
                </a:solidFill>
              </a:rPr>
              <a:t>toán</a:t>
            </a:r>
            <a:r>
              <a:rPr lang="en-US" sz="2000" i="1" dirty="0">
                <a:solidFill>
                  <a:srgbClr val="33CC33"/>
                </a:solidFill>
              </a:rPr>
              <a:t> </a:t>
            </a:r>
            <a:r>
              <a:rPr lang="en-US" sz="2000" i="1" dirty="0" err="1">
                <a:solidFill>
                  <a:srgbClr val="33CC33"/>
                </a:solidFill>
              </a:rPr>
              <a:t>điện</a:t>
            </a:r>
            <a:r>
              <a:rPr lang="en-US" sz="2000" i="1" dirty="0">
                <a:solidFill>
                  <a:srgbClr val="33CC33"/>
                </a:solidFill>
              </a:rPr>
              <a:t> </a:t>
            </a:r>
            <a:r>
              <a:rPr lang="en-US" sz="2000" i="1" dirty="0" err="1">
                <a:solidFill>
                  <a:srgbClr val="33CC33"/>
                </a:solidFill>
              </a:rPr>
              <a:t>tử</a:t>
            </a:r>
            <a:r>
              <a:rPr lang="en-US" sz="2000" i="1" dirty="0">
                <a:solidFill>
                  <a:srgbClr val="33CC33"/>
                </a:solidFill>
              </a:rPr>
              <a:t> </a:t>
            </a:r>
            <a:r>
              <a:rPr lang="en-US" sz="2000" i="1" dirty="0" err="1">
                <a:solidFill>
                  <a:srgbClr val="33CC33"/>
                </a:solidFill>
              </a:rPr>
              <a:t>không</a:t>
            </a:r>
            <a:r>
              <a:rPr lang="en-US" sz="2000" i="1" dirty="0">
                <a:solidFill>
                  <a:srgbClr val="33CC33"/>
                </a:solidFill>
              </a:rPr>
              <a:t> </a:t>
            </a:r>
            <a:r>
              <a:rPr lang="en-US" sz="2000" i="1" dirty="0" err="1">
                <a:solidFill>
                  <a:srgbClr val="33CC33"/>
                </a:solidFill>
              </a:rPr>
              <a:t>dùng</a:t>
            </a:r>
            <a:r>
              <a:rPr lang="en-US" sz="2000" i="1" dirty="0">
                <a:solidFill>
                  <a:srgbClr val="33CC33"/>
                </a:solidFill>
              </a:rPr>
              <a:t> </a:t>
            </a:r>
            <a:r>
              <a:rPr lang="en-US" sz="2000" i="1" dirty="0" err="1">
                <a:solidFill>
                  <a:srgbClr val="33CC33"/>
                </a:solidFill>
              </a:rPr>
              <a:t>tiền</a:t>
            </a:r>
            <a:r>
              <a:rPr lang="en-US" sz="2000" i="1" dirty="0">
                <a:solidFill>
                  <a:srgbClr val="33CC33"/>
                </a:solidFill>
              </a:rPr>
              <a:t> </a:t>
            </a:r>
            <a:r>
              <a:rPr lang="en-US" sz="2000" i="1" dirty="0" err="1" smtClean="0">
                <a:solidFill>
                  <a:srgbClr val="33CC33"/>
                </a:solidFill>
              </a:rPr>
              <a:t>mặt</a:t>
            </a:r>
            <a:endParaRPr lang="en-US" sz="2000" i="1" dirty="0" smtClean="0">
              <a:solidFill>
                <a:srgbClr val="33CC33"/>
              </a:solidFill>
            </a:endParaRPr>
          </a:p>
          <a:p>
            <a:pPr marL="347663" indent="-347663" eaLnBrk="1" hangingPunct="1">
              <a:lnSpc>
                <a:spcPct val="150000"/>
              </a:lnSpc>
              <a:buFont typeface="Wingdings" pitchFamily="2" charset="2"/>
              <a:buChar char="Ø"/>
            </a:pPr>
            <a:r>
              <a:rPr lang="en-US" sz="2000" i="1" dirty="0" err="1" smtClean="0">
                <a:solidFill>
                  <a:srgbClr val="33CC33"/>
                </a:solidFill>
              </a:rPr>
              <a:t>Phối</a:t>
            </a:r>
            <a:r>
              <a:rPr lang="en-US" sz="2000" i="1" dirty="0" smtClean="0">
                <a:solidFill>
                  <a:srgbClr val="33CC33"/>
                </a:solidFill>
              </a:rPr>
              <a:t> </a:t>
            </a:r>
            <a:r>
              <a:rPr lang="en-US" sz="2000" i="1" dirty="0" err="1" smtClean="0">
                <a:solidFill>
                  <a:srgbClr val="33CC33"/>
                </a:solidFill>
              </a:rPr>
              <a:t>hợp</a:t>
            </a:r>
            <a:r>
              <a:rPr lang="en-US" sz="2000" i="1" dirty="0" smtClean="0">
                <a:solidFill>
                  <a:srgbClr val="33CC33"/>
                </a:solidFill>
              </a:rPr>
              <a:t> </a:t>
            </a:r>
            <a:r>
              <a:rPr lang="en-US" sz="2000" i="1" dirty="0" err="1" smtClean="0">
                <a:solidFill>
                  <a:srgbClr val="33CC33"/>
                </a:solidFill>
              </a:rPr>
              <a:t>các</a:t>
            </a:r>
            <a:r>
              <a:rPr lang="en-US" sz="2000" i="1" dirty="0" smtClean="0">
                <a:solidFill>
                  <a:srgbClr val="33CC33"/>
                </a:solidFill>
              </a:rPr>
              <a:t> </a:t>
            </a:r>
            <a:r>
              <a:rPr lang="en-US" sz="2000" i="1" dirty="0" err="1" smtClean="0">
                <a:solidFill>
                  <a:srgbClr val="33CC33"/>
                </a:solidFill>
              </a:rPr>
              <a:t>tổ</a:t>
            </a:r>
            <a:r>
              <a:rPr lang="en-US" sz="2000" i="1" dirty="0" smtClean="0">
                <a:solidFill>
                  <a:srgbClr val="33CC33"/>
                </a:solidFill>
              </a:rPr>
              <a:t> </a:t>
            </a:r>
            <a:r>
              <a:rPr lang="en-US" sz="2000" i="1" dirty="0" err="1" smtClean="0">
                <a:solidFill>
                  <a:srgbClr val="33CC33"/>
                </a:solidFill>
              </a:rPr>
              <a:t>chức</a:t>
            </a:r>
            <a:r>
              <a:rPr lang="en-US" sz="2000" i="1" dirty="0" smtClean="0">
                <a:solidFill>
                  <a:srgbClr val="33CC33"/>
                </a:solidFill>
              </a:rPr>
              <a:t> </a:t>
            </a:r>
            <a:r>
              <a:rPr lang="en-US" sz="2000" i="1" dirty="0" err="1" smtClean="0">
                <a:solidFill>
                  <a:srgbClr val="33CC33"/>
                </a:solidFill>
              </a:rPr>
              <a:t>trung</a:t>
            </a:r>
            <a:r>
              <a:rPr lang="en-US" sz="2000" i="1" dirty="0" smtClean="0">
                <a:solidFill>
                  <a:srgbClr val="33CC33"/>
                </a:solidFill>
              </a:rPr>
              <a:t> </a:t>
            </a:r>
            <a:r>
              <a:rPr lang="en-US" sz="2000" i="1" dirty="0" err="1" smtClean="0">
                <a:solidFill>
                  <a:srgbClr val="33CC33"/>
                </a:solidFill>
              </a:rPr>
              <a:t>gian</a:t>
            </a:r>
            <a:r>
              <a:rPr lang="en-US" sz="2000" i="1" dirty="0" smtClean="0">
                <a:solidFill>
                  <a:srgbClr val="33CC33"/>
                </a:solidFill>
              </a:rPr>
              <a:t> </a:t>
            </a:r>
            <a:r>
              <a:rPr lang="en-US" sz="2000" i="1" dirty="0" err="1">
                <a:solidFill>
                  <a:srgbClr val="33CC33"/>
                </a:solidFill>
              </a:rPr>
              <a:t>lắp</a:t>
            </a:r>
            <a:r>
              <a:rPr lang="en-US" sz="2000" i="1" dirty="0">
                <a:solidFill>
                  <a:srgbClr val="33CC33"/>
                </a:solidFill>
              </a:rPr>
              <a:t> </a:t>
            </a:r>
            <a:r>
              <a:rPr lang="en-US" sz="2000" i="1" dirty="0" err="1">
                <a:solidFill>
                  <a:srgbClr val="33CC33"/>
                </a:solidFill>
              </a:rPr>
              <a:t>đặt</a:t>
            </a:r>
            <a:r>
              <a:rPr lang="en-US" sz="2000" i="1" dirty="0">
                <a:solidFill>
                  <a:srgbClr val="33CC33"/>
                </a:solidFill>
              </a:rPr>
              <a:t> </a:t>
            </a:r>
            <a:r>
              <a:rPr lang="en-US" sz="2000" i="1" dirty="0" err="1">
                <a:solidFill>
                  <a:srgbClr val="33CC33"/>
                </a:solidFill>
              </a:rPr>
              <a:t>các</a:t>
            </a:r>
            <a:r>
              <a:rPr lang="en-US" sz="2000" i="1" dirty="0">
                <a:solidFill>
                  <a:srgbClr val="33CC33"/>
                </a:solidFill>
              </a:rPr>
              <a:t> </a:t>
            </a:r>
            <a:r>
              <a:rPr lang="en-US" sz="2000" i="1" dirty="0" err="1">
                <a:solidFill>
                  <a:srgbClr val="33CC33"/>
                </a:solidFill>
              </a:rPr>
              <a:t>thiết</a:t>
            </a:r>
            <a:r>
              <a:rPr lang="en-US" sz="2000" i="1" dirty="0">
                <a:solidFill>
                  <a:srgbClr val="33CC33"/>
                </a:solidFill>
              </a:rPr>
              <a:t> </a:t>
            </a:r>
            <a:r>
              <a:rPr lang="en-US" sz="2000" i="1" dirty="0" err="1">
                <a:solidFill>
                  <a:srgbClr val="33CC33"/>
                </a:solidFill>
              </a:rPr>
              <a:t>bị</a:t>
            </a:r>
            <a:r>
              <a:rPr lang="en-US" sz="2000" i="1" dirty="0">
                <a:solidFill>
                  <a:srgbClr val="33CC33"/>
                </a:solidFill>
              </a:rPr>
              <a:t> </a:t>
            </a:r>
            <a:r>
              <a:rPr lang="en-US" sz="2000" i="1" dirty="0" err="1">
                <a:solidFill>
                  <a:srgbClr val="33CC33"/>
                </a:solidFill>
              </a:rPr>
              <a:t>chấp</a:t>
            </a:r>
            <a:r>
              <a:rPr lang="en-US" sz="2000" i="1" dirty="0">
                <a:solidFill>
                  <a:srgbClr val="33CC33"/>
                </a:solidFill>
              </a:rPr>
              <a:t> </a:t>
            </a:r>
            <a:r>
              <a:rPr lang="en-US" sz="2000" i="1" dirty="0" err="1">
                <a:solidFill>
                  <a:srgbClr val="33CC33"/>
                </a:solidFill>
              </a:rPr>
              <a:t>nhận</a:t>
            </a:r>
            <a:r>
              <a:rPr lang="en-US" sz="2000" i="1" dirty="0">
                <a:solidFill>
                  <a:srgbClr val="33CC33"/>
                </a:solidFill>
              </a:rPr>
              <a:t> </a:t>
            </a:r>
            <a:r>
              <a:rPr lang="en-US" sz="2000" i="1" dirty="0" err="1">
                <a:solidFill>
                  <a:srgbClr val="33CC33"/>
                </a:solidFill>
              </a:rPr>
              <a:t>thanh</a:t>
            </a:r>
            <a:r>
              <a:rPr lang="en-US" sz="2000" i="1" dirty="0">
                <a:solidFill>
                  <a:srgbClr val="33CC33"/>
                </a:solidFill>
              </a:rPr>
              <a:t> </a:t>
            </a:r>
            <a:r>
              <a:rPr lang="en-US" sz="2000" i="1" dirty="0" err="1">
                <a:solidFill>
                  <a:srgbClr val="33CC33"/>
                </a:solidFill>
              </a:rPr>
              <a:t>toán</a:t>
            </a:r>
            <a:r>
              <a:rPr lang="en-US" sz="2000" i="1" dirty="0">
                <a:solidFill>
                  <a:srgbClr val="33CC33"/>
                </a:solidFill>
              </a:rPr>
              <a:t> </a:t>
            </a:r>
            <a:r>
              <a:rPr lang="en-US" sz="2000" i="1" dirty="0" err="1" smtClean="0">
                <a:solidFill>
                  <a:srgbClr val="33CC33"/>
                </a:solidFill>
              </a:rPr>
              <a:t>điện</a:t>
            </a:r>
            <a:r>
              <a:rPr lang="en-US" sz="2000" i="1" dirty="0" smtClean="0">
                <a:solidFill>
                  <a:srgbClr val="33CC33"/>
                </a:solidFill>
              </a:rPr>
              <a:t> </a:t>
            </a:r>
            <a:r>
              <a:rPr lang="en-US" sz="2000" i="1" dirty="0" err="1" smtClean="0">
                <a:solidFill>
                  <a:srgbClr val="33CC33"/>
                </a:solidFill>
              </a:rPr>
              <a:t>tử</a:t>
            </a:r>
            <a:r>
              <a:rPr lang="en-US" sz="2000" i="1" dirty="0" smtClean="0">
                <a:solidFill>
                  <a:srgbClr val="33CC33"/>
                </a:solidFill>
              </a:rPr>
              <a:t> </a:t>
            </a:r>
            <a:r>
              <a:rPr lang="en-US" sz="2000" i="1" dirty="0" err="1" smtClean="0">
                <a:solidFill>
                  <a:srgbClr val="33CC33"/>
                </a:solidFill>
              </a:rPr>
              <a:t>không</a:t>
            </a:r>
            <a:r>
              <a:rPr lang="en-US" sz="2000" i="1" dirty="0" smtClean="0">
                <a:solidFill>
                  <a:srgbClr val="33CC33"/>
                </a:solidFill>
              </a:rPr>
              <a:t> </a:t>
            </a:r>
            <a:r>
              <a:rPr lang="en-US" sz="2000" i="1" dirty="0" err="1" smtClean="0">
                <a:solidFill>
                  <a:srgbClr val="33CC33"/>
                </a:solidFill>
              </a:rPr>
              <a:t>dùng</a:t>
            </a:r>
            <a:r>
              <a:rPr lang="en-US" sz="2000" i="1" dirty="0" smtClean="0">
                <a:solidFill>
                  <a:srgbClr val="33CC33"/>
                </a:solidFill>
              </a:rPr>
              <a:t> </a:t>
            </a:r>
            <a:r>
              <a:rPr lang="en-US" sz="2000" i="1" dirty="0" err="1" smtClean="0">
                <a:solidFill>
                  <a:srgbClr val="33CC33"/>
                </a:solidFill>
              </a:rPr>
              <a:t>tiền</a:t>
            </a:r>
            <a:r>
              <a:rPr lang="en-US" sz="2000" i="1" dirty="0" smtClean="0">
                <a:solidFill>
                  <a:srgbClr val="33CC33"/>
                </a:solidFill>
              </a:rPr>
              <a:t> </a:t>
            </a:r>
            <a:r>
              <a:rPr lang="en-US" sz="2000" i="1" dirty="0" err="1" smtClean="0">
                <a:solidFill>
                  <a:srgbClr val="33CC33"/>
                </a:solidFill>
              </a:rPr>
              <a:t>mặt</a:t>
            </a:r>
            <a:endParaRPr lang="en-US" sz="2000" i="1" dirty="0" smtClean="0">
              <a:solidFill>
                <a:srgbClr val="33CC33"/>
              </a:solidFill>
            </a:endParaRPr>
          </a:p>
          <a:p>
            <a:pPr marL="347663" indent="-347663" eaLnBrk="1" hangingPunct="1">
              <a:lnSpc>
                <a:spcPct val="150000"/>
              </a:lnSpc>
              <a:buFont typeface="Wingdings" pitchFamily="2" charset="2"/>
              <a:buChar char="Ø"/>
            </a:pPr>
            <a:r>
              <a:rPr lang="en-US" sz="2000" i="1" dirty="0" err="1" smtClean="0">
                <a:solidFill>
                  <a:srgbClr val="33CC33"/>
                </a:solidFill>
              </a:rPr>
              <a:t>Hoàn</a:t>
            </a:r>
            <a:r>
              <a:rPr lang="en-US" sz="2000" i="1" dirty="0" smtClean="0">
                <a:solidFill>
                  <a:srgbClr val="33CC33"/>
                </a:solidFill>
              </a:rPr>
              <a:t> </a:t>
            </a:r>
            <a:r>
              <a:rPr lang="en-US" sz="2000" i="1" dirty="0" err="1" smtClean="0">
                <a:solidFill>
                  <a:srgbClr val="33CC33"/>
                </a:solidFill>
              </a:rPr>
              <a:t>thiện</a:t>
            </a:r>
            <a:r>
              <a:rPr lang="en-US" sz="2000" i="1" dirty="0" smtClean="0">
                <a:solidFill>
                  <a:srgbClr val="33CC33"/>
                </a:solidFill>
              </a:rPr>
              <a:t> </a:t>
            </a:r>
            <a:r>
              <a:rPr lang="en-US" sz="2000" i="1" dirty="0" err="1">
                <a:solidFill>
                  <a:srgbClr val="33CC33"/>
                </a:solidFill>
              </a:rPr>
              <a:t>phần</a:t>
            </a:r>
            <a:r>
              <a:rPr lang="en-US" sz="2000" i="1" dirty="0">
                <a:solidFill>
                  <a:srgbClr val="33CC33"/>
                </a:solidFill>
              </a:rPr>
              <a:t> </a:t>
            </a:r>
            <a:r>
              <a:rPr lang="en-US" sz="2000" i="1" dirty="0" err="1">
                <a:solidFill>
                  <a:srgbClr val="33CC33"/>
                </a:solidFill>
              </a:rPr>
              <a:t>mềm</a:t>
            </a:r>
            <a:r>
              <a:rPr lang="en-US" sz="2000" i="1" dirty="0">
                <a:solidFill>
                  <a:srgbClr val="33CC33"/>
                </a:solidFill>
              </a:rPr>
              <a:t> </a:t>
            </a:r>
            <a:r>
              <a:rPr lang="en-US" sz="2000" i="1" dirty="0" err="1">
                <a:solidFill>
                  <a:srgbClr val="33CC33"/>
                </a:solidFill>
              </a:rPr>
              <a:t>hệ</a:t>
            </a:r>
            <a:r>
              <a:rPr lang="en-US" sz="2000" i="1" dirty="0">
                <a:solidFill>
                  <a:srgbClr val="33CC33"/>
                </a:solidFill>
              </a:rPr>
              <a:t> </a:t>
            </a:r>
            <a:r>
              <a:rPr lang="en-US" sz="2000" i="1" dirty="0" err="1">
                <a:solidFill>
                  <a:srgbClr val="33CC33"/>
                </a:solidFill>
              </a:rPr>
              <a:t>thống</a:t>
            </a:r>
            <a:r>
              <a:rPr lang="en-US" sz="2000" i="1" dirty="0">
                <a:solidFill>
                  <a:srgbClr val="33CC33"/>
                </a:solidFill>
              </a:rPr>
              <a:t> </a:t>
            </a:r>
            <a:r>
              <a:rPr lang="en-US" sz="2000" i="1" dirty="0" err="1">
                <a:solidFill>
                  <a:srgbClr val="33CC33"/>
                </a:solidFill>
              </a:rPr>
              <a:t>thông</a:t>
            </a:r>
            <a:r>
              <a:rPr lang="en-US" sz="2000" i="1" dirty="0">
                <a:solidFill>
                  <a:srgbClr val="33CC33"/>
                </a:solidFill>
              </a:rPr>
              <a:t> tin </a:t>
            </a:r>
            <a:r>
              <a:rPr lang="en-US" sz="2000" i="1" dirty="0" err="1">
                <a:solidFill>
                  <a:srgbClr val="33CC33"/>
                </a:solidFill>
              </a:rPr>
              <a:t>bệnh</a:t>
            </a:r>
            <a:r>
              <a:rPr lang="en-US" sz="2000" i="1" dirty="0">
                <a:solidFill>
                  <a:srgbClr val="33CC33"/>
                </a:solidFill>
              </a:rPr>
              <a:t> </a:t>
            </a:r>
            <a:r>
              <a:rPr lang="en-US" sz="2000" i="1" dirty="0" err="1">
                <a:solidFill>
                  <a:srgbClr val="33CC33"/>
                </a:solidFill>
              </a:rPr>
              <a:t>viện</a:t>
            </a:r>
            <a:r>
              <a:rPr lang="en-US" sz="2000" i="1" dirty="0">
                <a:solidFill>
                  <a:srgbClr val="33CC33"/>
                </a:solidFill>
              </a:rPr>
              <a:t> </a:t>
            </a:r>
            <a:endParaRPr lang="en-US" sz="2000" i="1" dirty="0" smtClean="0">
              <a:solidFill>
                <a:srgbClr val="33CC33"/>
              </a:solidFill>
            </a:endParaRPr>
          </a:p>
          <a:p>
            <a:pPr marL="347663" indent="-347663" eaLnBrk="1" hangingPunct="1">
              <a:lnSpc>
                <a:spcPct val="150000"/>
              </a:lnSpc>
              <a:buFont typeface="Wingdings" pitchFamily="2" charset="2"/>
              <a:buChar char="Ø"/>
            </a:pPr>
            <a:r>
              <a:rPr lang="en-US" sz="2000" i="1" dirty="0" err="1">
                <a:solidFill>
                  <a:srgbClr val="33CC33"/>
                </a:solidFill>
              </a:rPr>
              <a:t>Triển</a:t>
            </a:r>
            <a:r>
              <a:rPr lang="en-US" sz="2000" i="1" dirty="0">
                <a:solidFill>
                  <a:srgbClr val="33CC33"/>
                </a:solidFill>
              </a:rPr>
              <a:t> </a:t>
            </a:r>
            <a:r>
              <a:rPr lang="en-US" sz="2000" i="1" dirty="0" err="1">
                <a:solidFill>
                  <a:srgbClr val="33CC33"/>
                </a:solidFill>
              </a:rPr>
              <a:t>khai</a:t>
            </a:r>
            <a:r>
              <a:rPr lang="en-US" sz="2000" i="1" dirty="0">
                <a:solidFill>
                  <a:srgbClr val="33CC33"/>
                </a:solidFill>
              </a:rPr>
              <a:t> </a:t>
            </a:r>
            <a:r>
              <a:rPr lang="en-US" sz="2000" i="1" dirty="0" err="1">
                <a:solidFill>
                  <a:srgbClr val="33CC33"/>
                </a:solidFill>
              </a:rPr>
              <a:t>sử</a:t>
            </a:r>
            <a:r>
              <a:rPr lang="en-US" sz="2000" i="1" dirty="0">
                <a:solidFill>
                  <a:srgbClr val="33CC33"/>
                </a:solidFill>
              </a:rPr>
              <a:t> </a:t>
            </a:r>
            <a:r>
              <a:rPr lang="en-US" sz="2000" i="1" dirty="0" err="1">
                <a:solidFill>
                  <a:srgbClr val="33CC33"/>
                </a:solidFill>
              </a:rPr>
              <a:t>dụng</a:t>
            </a:r>
            <a:r>
              <a:rPr lang="en-US" sz="2000" i="1" dirty="0">
                <a:solidFill>
                  <a:srgbClr val="33CC33"/>
                </a:solidFill>
              </a:rPr>
              <a:t> </a:t>
            </a:r>
            <a:r>
              <a:rPr lang="en-US" sz="2000" i="1" dirty="0" err="1">
                <a:solidFill>
                  <a:srgbClr val="33CC33"/>
                </a:solidFill>
              </a:rPr>
              <a:t>hóa</a:t>
            </a:r>
            <a:r>
              <a:rPr lang="en-US" sz="2000" i="1" dirty="0">
                <a:solidFill>
                  <a:srgbClr val="33CC33"/>
                </a:solidFill>
              </a:rPr>
              <a:t> </a:t>
            </a:r>
            <a:r>
              <a:rPr lang="en-US" sz="2000" i="1" dirty="0" err="1">
                <a:solidFill>
                  <a:srgbClr val="33CC33"/>
                </a:solidFill>
              </a:rPr>
              <a:t>đơn</a:t>
            </a:r>
            <a:r>
              <a:rPr lang="en-US" sz="2000" i="1" dirty="0">
                <a:solidFill>
                  <a:srgbClr val="33CC33"/>
                </a:solidFill>
              </a:rPr>
              <a:t> </a:t>
            </a:r>
            <a:r>
              <a:rPr lang="en-US" sz="2000" i="1" dirty="0" err="1">
                <a:solidFill>
                  <a:srgbClr val="33CC33"/>
                </a:solidFill>
              </a:rPr>
              <a:t>điện</a:t>
            </a:r>
            <a:r>
              <a:rPr lang="en-US" sz="2000" i="1" dirty="0">
                <a:solidFill>
                  <a:srgbClr val="33CC33"/>
                </a:solidFill>
              </a:rPr>
              <a:t> </a:t>
            </a:r>
            <a:r>
              <a:rPr lang="en-US" sz="2000" i="1" dirty="0" err="1" smtClean="0">
                <a:solidFill>
                  <a:srgbClr val="33CC33"/>
                </a:solidFill>
              </a:rPr>
              <a:t>tử</a:t>
            </a:r>
            <a:endParaRPr lang="en-US" sz="2000" i="1" dirty="0" smtClean="0">
              <a:solidFill>
                <a:srgbClr val="33CC33"/>
              </a:solidFill>
            </a:endParaRPr>
          </a:p>
          <a:p>
            <a:pPr marL="347663" indent="-347663" eaLnBrk="1" hangingPunct="1">
              <a:lnSpc>
                <a:spcPct val="150000"/>
              </a:lnSpc>
              <a:buFont typeface="Wingdings" pitchFamily="2" charset="2"/>
              <a:buChar char="Ø"/>
            </a:pPr>
            <a:r>
              <a:rPr lang="en-US" sz="2000" i="1" dirty="0" err="1">
                <a:solidFill>
                  <a:srgbClr val="33CC33"/>
                </a:solidFill>
              </a:rPr>
              <a:t>T</a:t>
            </a:r>
            <a:r>
              <a:rPr lang="en-US" sz="2000" i="1" dirty="0" err="1" smtClean="0">
                <a:solidFill>
                  <a:srgbClr val="33CC33"/>
                </a:solidFill>
              </a:rPr>
              <a:t>uyên</a:t>
            </a:r>
            <a:r>
              <a:rPr lang="en-US" sz="2000" i="1" dirty="0" smtClean="0">
                <a:solidFill>
                  <a:srgbClr val="33CC33"/>
                </a:solidFill>
              </a:rPr>
              <a:t> </a:t>
            </a:r>
            <a:r>
              <a:rPr lang="en-US" sz="2000" i="1" dirty="0" err="1">
                <a:solidFill>
                  <a:srgbClr val="33CC33"/>
                </a:solidFill>
              </a:rPr>
              <a:t>truyền</a:t>
            </a:r>
            <a:r>
              <a:rPr lang="en-US" sz="2000" i="1" dirty="0">
                <a:solidFill>
                  <a:srgbClr val="33CC33"/>
                </a:solidFill>
              </a:rPr>
              <a:t>, </a:t>
            </a:r>
            <a:r>
              <a:rPr lang="en-US" sz="2000" i="1" dirty="0" err="1">
                <a:solidFill>
                  <a:srgbClr val="33CC33"/>
                </a:solidFill>
              </a:rPr>
              <a:t>hướng</a:t>
            </a:r>
            <a:r>
              <a:rPr lang="en-US" sz="2000" i="1" dirty="0">
                <a:solidFill>
                  <a:srgbClr val="33CC33"/>
                </a:solidFill>
              </a:rPr>
              <a:t> </a:t>
            </a:r>
            <a:r>
              <a:rPr lang="en-US" sz="2000" i="1" dirty="0" err="1">
                <a:solidFill>
                  <a:srgbClr val="33CC33"/>
                </a:solidFill>
              </a:rPr>
              <a:t>dẫn</a:t>
            </a:r>
            <a:r>
              <a:rPr lang="en-US" sz="2000" i="1" dirty="0">
                <a:solidFill>
                  <a:srgbClr val="33CC33"/>
                </a:solidFill>
              </a:rPr>
              <a:t> </a:t>
            </a:r>
            <a:r>
              <a:rPr lang="en-US" sz="2000" i="1" dirty="0" err="1">
                <a:solidFill>
                  <a:srgbClr val="33CC33"/>
                </a:solidFill>
              </a:rPr>
              <a:t>người</a:t>
            </a:r>
            <a:r>
              <a:rPr lang="en-US" sz="2000" i="1" dirty="0">
                <a:solidFill>
                  <a:srgbClr val="33CC33"/>
                </a:solidFill>
              </a:rPr>
              <a:t> </a:t>
            </a:r>
            <a:r>
              <a:rPr lang="en-US" sz="2000" i="1" dirty="0" err="1">
                <a:solidFill>
                  <a:srgbClr val="33CC33"/>
                </a:solidFill>
              </a:rPr>
              <a:t>dân</a:t>
            </a:r>
            <a:r>
              <a:rPr lang="en-US" sz="2000" i="1" dirty="0">
                <a:solidFill>
                  <a:srgbClr val="33CC33"/>
                </a:solidFill>
              </a:rPr>
              <a:t> </a:t>
            </a:r>
            <a:r>
              <a:rPr lang="en-US" sz="2000" i="1" dirty="0" err="1">
                <a:solidFill>
                  <a:srgbClr val="33CC33"/>
                </a:solidFill>
              </a:rPr>
              <a:t>về</a:t>
            </a:r>
            <a:r>
              <a:rPr lang="en-US" sz="2000" i="1" dirty="0">
                <a:solidFill>
                  <a:srgbClr val="33CC33"/>
                </a:solidFill>
              </a:rPr>
              <a:t> </a:t>
            </a:r>
            <a:r>
              <a:rPr lang="en-US" sz="2000" i="1" dirty="0" err="1">
                <a:solidFill>
                  <a:srgbClr val="33CC33"/>
                </a:solidFill>
              </a:rPr>
              <a:t>tiện</a:t>
            </a:r>
            <a:r>
              <a:rPr lang="en-US" sz="2000" i="1" dirty="0">
                <a:solidFill>
                  <a:srgbClr val="33CC33"/>
                </a:solidFill>
              </a:rPr>
              <a:t> </a:t>
            </a:r>
            <a:r>
              <a:rPr lang="en-US" sz="2000" i="1" dirty="0" err="1">
                <a:solidFill>
                  <a:srgbClr val="33CC33"/>
                </a:solidFill>
              </a:rPr>
              <a:t>ích</a:t>
            </a:r>
            <a:r>
              <a:rPr lang="en-US" sz="2000" i="1" dirty="0">
                <a:solidFill>
                  <a:srgbClr val="33CC33"/>
                </a:solidFill>
              </a:rPr>
              <a:t> </a:t>
            </a:r>
            <a:r>
              <a:rPr lang="en-US" sz="2000" i="1" dirty="0" err="1">
                <a:solidFill>
                  <a:srgbClr val="33CC33"/>
                </a:solidFill>
              </a:rPr>
              <a:t>quan</a:t>
            </a:r>
            <a:r>
              <a:rPr lang="en-US" sz="2000" i="1" dirty="0">
                <a:solidFill>
                  <a:srgbClr val="33CC33"/>
                </a:solidFill>
              </a:rPr>
              <a:t> </a:t>
            </a:r>
            <a:r>
              <a:rPr lang="en-US" sz="2000" i="1" dirty="0" err="1">
                <a:solidFill>
                  <a:srgbClr val="33CC33"/>
                </a:solidFill>
              </a:rPr>
              <a:t>trọng</a:t>
            </a:r>
            <a:r>
              <a:rPr lang="en-US" sz="2000" i="1" dirty="0">
                <a:solidFill>
                  <a:srgbClr val="33CC33"/>
                </a:solidFill>
              </a:rPr>
              <a:t> </a:t>
            </a:r>
            <a:r>
              <a:rPr lang="en-US" sz="2000" i="1" dirty="0" err="1">
                <a:solidFill>
                  <a:srgbClr val="33CC33"/>
                </a:solidFill>
              </a:rPr>
              <a:t>của</a:t>
            </a:r>
            <a:r>
              <a:rPr lang="en-US" sz="2000" i="1" dirty="0">
                <a:solidFill>
                  <a:srgbClr val="33CC33"/>
                </a:solidFill>
              </a:rPr>
              <a:t> </a:t>
            </a:r>
            <a:r>
              <a:rPr lang="en-US" sz="2000" i="1" dirty="0" err="1">
                <a:solidFill>
                  <a:srgbClr val="33CC33"/>
                </a:solidFill>
              </a:rPr>
              <a:t>thanh</a:t>
            </a:r>
            <a:r>
              <a:rPr lang="en-US" sz="2000" i="1" dirty="0">
                <a:solidFill>
                  <a:srgbClr val="33CC33"/>
                </a:solidFill>
              </a:rPr>
              <a:t> </a:t>
            </a:r>
            <a:r>
              <a:rPr lang="en-US" sz="2000" i="1" dirty="0" err="1">
                <a:solidFill>
                  <a:srgbClr val="33CC33"/>
                </a:solidFill>
              </a:rPr>
              <a:t>toán</a:t>
            </a:r>
            <a:r>
              <a:rPr lang="en-US" sz="2000" i="1" dirty="0">
                <a:solidFill>
                  <a:srgbClr val="33CC33"/>
                </a:solidFill>
              </a:rPr>
              <a:t> </a:t>
            </a:r>
            <a:r>
              <a:rPr lang="en-US" sz="2000" i="1" dirty="0" err="1">
                <a:solidFill>
                  <a:srgbClr val="33CC33"/>
                </a:solidFill>
              </a:rPr>
              <a:t>viện</a:t>
            </a:r>
            <a:r>
              <a:rPr lang="en-US" sz="2000" i="1" dirty="0">
                <a:solidFill>
                  <a:srgbClr val="33CC33"/>
                </a:solidFill>
              </a:rPr>
              <a:t> </a:t>
            </a:r>
            <a:r>
              <a:rPr lang="en-US" sz="2000" i="1" dirty="0" err="1">
                <a:solidFill>
                  <a:srgbClr val="33CC33"/>
                </a:solidFill>
              </a:rPr>
              <a:t>phí</a:t>
            </a:r>
            <a:r>
              <a:rPr lang="en-US" sz="2000" i="1" dirty="0">
                <a:solidFill>
                  <a:srgbClr val="33CC33"/>
                </a:solidFill>
              </a:rPr>
              <a:t> </a:t>
            </a:r>
            <a:r>
              <a:rPr lang="en-US" sz="2000" i="1" dirty="0" err="1">
                <a:solidFill>
                  <a:srgbClr val="33CC33"/>
                </a:solidFill>
              </a:rPr>
              <a:t>không</a:t>
            </a:r>
            <a:r>
              <a:rPr lang="en-US" sz="2000" i="1" dirty="0">
                <a:solidFill>
                  <a:srgbClr val="33CC33"/>
                </a:solidFill>
              </a:rPr>
              <a:t> </a:t>
            </a:r>
            <a:r>
              <a:rPr lang="en-US" sz="2000" i="1" dirty="0" err="1">
                <a:solidFill>
                  <a:srgbClr val="33CC33"/>
                </a:solidFill>
              </a:rPr>
              <a:t>dùng</a:t>
            </a:r>
            <a:r>
              <a:rPr lang="en-US" sz="2000" i="1" dirty="0">
                <a:solidFill>
                  <a:srgbClr val="33CC33"/>
                </a:solidFill>
              </a:rPr>
              <a:t> </a:t>
            </a:r>
            <a:r>
              <a:rPr lang="en-US" sz="2000" i="1" dirty="0" err="1">
                <a:solidFill>
                  <a:srgbClr val="33CC33"/>
                </a:solidFill>
              </a:rPr>
              <a:t>tiền</a:t>
            </a:r>
            <a:r>
              <a:rPr lang="en-US" sz="2000" i="1" dirty="0">
                <a:solidFill>
                  <a:srgbClr val="33CC33"/>
                </a:solidFill>
              </a:rPr>
              <a:t> </a:t>
            </a:r>
            <a:r>
              <a:rPr lang="en-US" sz="2000" i="1" dirty="0" err="1">
                <a:solidFill>
                  <a:srgbClr val="33CC33"/>
                </a:solidFill>
              </a:rPr>
              <a:t>mặt</a:t>
            </a:r>
            <a:endParaRPr lang="en-US" sz="2000" i="1" dirty="0" smtClean="0">
              <a:solidFill>
                <a:srgbClr val="33CC33"/>
              </a:solidFill>
            </a:endParaRPr>
          </a:p>
          <a:p>
            <a:pPr marL="0" lvl="1" eaLnBrk="1" hangingPunct="1">
              <a:lnSpc>
                <a:spcPct val="150000"/>
              </a:lnSpc>
            </a:pPr>
            <a:endParaRPr lang="en-US" i="1" dirty="0">
              <a:solidFill>
                <a:srgbClr val="33CC33"/>
              </a:solidFill>
            </a:endParaRPr>
          </a:p>
        </p:txBody>
      </p:sp>
      <p:pic>
        <p:nvPicPr>
          <p:cNvPr id="1026" name="Picture 2" descr="áº¢nh Äá»ng trang trÃ­ powerpoint (2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48713" y="504483"/>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85895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a:spLocks noGrp="1"/>
          </p:cNvSpPr>
          <p:nvPr>
            <p:ph type="title"/>
          </p:nvPr>
        </p:nvSpPr>
        <p:spPr>
          <a:xfrm>
            <a:off x="228600" y="228601"/>
            <a:ext cx="8915400" cy="1133132"/>
          </a:xfrm>
          <a:noFill/>
        </p:spPr>
        <p:txBody>
          <a:bodyPr>
            <a:noAutofit/>
          </a:bodyPr>
          <a:lstStyle/>
          <a:p>
            <a:pPr eaLnBrk="1" hangingPunct="1"/>
            <a:r>
              <a:rPr lang="en-US" altLang="en-US" sz="2800" b="1" dirty="0">
                <a:latin typeface="Arial" charset="0"/>
              </a:rPr>
              <a:t>6</a:t>
            </a:r>
            <a:r>
              <a:rPr lang="en-US" altLang="en-US" sz="2800" b="1" dirty="0" smtClean="0">
                <a:latin typeface="Arial" charset="0"/>
              </a:rPr>
              <a:t>. </a:t>
            </a:r>
            <a:r>
              <a:rPr lang="en-US" sz="2800" b="1" dirty="0">
                <a:effectLst/>
              </a:rPr>
              <a:t>TỔ CHỨC THỰC HIỆN</a:t>
            </a:r>
            <a:endParaRPr lang="en-US" altLang="en-US" sz="2800" b="1" dirty="0" smtClean="0">
              <a:solidFill>
                <a:srgbClr val="009900"/>
              </a:solidFill>
              <a:latin typeface="Arial" charset="0"/>
            </a:endParaRPr>
          </a:p>
        </p:txBody>
      </p:sp>
      <p:sp>
        <p:nvSpPr>
          <p:cNvPr id="5" name="Rectangle 6"/>
          <p:cNvSpPr>
            <a:spLocks noChangeArrowheads="1"/>
          </p:cNvSpPr>
          <p:nvPr/>
        </p:nvSpPr>
        <p:spPr bwMode="auto">
          <a:xfrm>
            <a:off x="457200" y="1447800"/>
            <a:ext cx="3810000" cy="5770811"/>
          </a:xfrm>
          <a:prstGeom prst="rect">
            <a:avLst/>
          </a:prstGeom>
          <a:noFill/>
          <a:ln w="9525">
            <a:noFill/>
            <a:miter lim="800000"/>
            <a:headEnd/>
            <a:tailEnd/>
          </a:ln>
        </p:spPr>
        <p:txBody>
          <a:bodyPr wrap="square">
            <a:spAutoFit/>
          </a:bodyPr>
          <a:lstStyle/>
          <a:p>
            <a:pPr algn="ctr" eaLnBrk="1" hangingPunct="1"/>
            <a:r>
              <a:rPr lang="en-US" sz="2000" b="1" dirty="0" err="1">
                <a:solidFill>
                  <a:srgbClr val="33CC33"/>
                </a:solidFill>
              </a:rPr>
              <a:t>Sở</a:t>
            </a:r>
            <a:r>
              <a:rPr lang="en-US" sz="2000" b="1" dirty="0">
                <a:solidFill>
                  <a:srgbClr val="33CC33"/>
                </a:solidFill>
              </a:rPr>
              <a:t> Y </a:t>
            </a:r>
            <a:r>
              <a:rPr lang="en-US" sz="2000" b="1" dirty="0" err="1">
                <a:solidFill>
                  <a:srgbClr val="33CC33"/>
                </a:solidFill>
              </a:rPr>
              <a:t>tế</a:t>
            </a:r>
            <a:r>
              <a:rPr lang="en-US" sz="2000" b="1" dirty="0">
                <a:solidFill>
                  <a:srgbClr val="33CC33"/>
                </a:solidFill>
              </a:rPr>
              <a:t> </a:t>
            </a:r>
            <a:endParaRPr lang="en-US" sz="2000" b="1" dirty="0" smtClean="0">
              <a:solidFill>
                <a:srgbClr val="33CC33"/>
              </a:solidFill>
            </a:endParaRPr>
          </a:p>
          <a:p>
            <a:pPr algn="ctr" eaLnBrk="1" hangingPunct="1"/>
            <a:endParaRPr lang="en-US" altLang="en-US" sz="2000" dirty="0" smtClean="0">
              <a:solidFill>
                <a:srgbClr val="33CC33"/>
              </a:solidFill>
            </a:endParaRPr>
          </a:p>
          <a:p>
            <a:pPr marL="347663" indent="-347663" eaLnBrk="1" hangingPunct="1">
              <a:lnSpc>
                <a:spcPct val="150000"/>
              </a:lnSpc>
              <a:buFont typeface="Wingdings" pitchFamily="2" charset="2"/>
              <a:buChar char="Ø"/>
            </a:pPr>
            <a:r>
              <a:rPr lang="vi-VN" sz="2000" dirty="0">
                <a:solidFill>
                  <a:srgbClr val="33CC33"/>
                </a:solidFill>
              </a:rPr>
              <a:t>Chỉ đạo các bệnh viện trực thuộc </a:t>
            </a:r>
            <a:r>
              <a:rPr lang="vi-VN" sz="2000" dirty="0" smtClean="0">
                <a:solidFill>
                  <a:srgbClr val="33CC33"/>
                </a:solidFill>
              </a:rPr>
              <a:t>Sở</a:t>
            </a:r>
            <a:r>
              <a:rPr lang="en-US" sz="2000" dirty="0" smtClean="0">
                <a:solidFill>
                  <a:srgbClr val="33CC33"/>
                </a:solidFill>
              </a:rPr>
              <a:t>.</a:t>
            </a:r>
          </a:p>
          <a:p>
            <a:pPr marL="347663" indent="-347663" eaLnBrk="1" hangingPunct="1">
              <a:lnSpc>
                <a:spcPct val="150000"/>
              </a:lnSpc>
              <a:buFont typeface="Wingdings" pitchFamily="2" charset="2"/>
              <a:buChar char="Ø"/>
            </a:pPr>
            <a:r>
              <a:rPr lang="en-US" sz="2000" dirty="0" err="1">
                <a:solidFill>
                  <a:srgbClr val="33CC33"/>
                </a:solidFill>
              </a:rPr>
              <a:t>T</a:t>
            </a:r>
            <a:r>
              <a:rPr lang="en-US" sz="2000" dirty="0" err="1" smtClean="0">
                <a:solidFill>
                  <a:srgbClr val="33CC33"/>
                </a:solidFill>
              </a:rPr>
              <a:t>ổ</a:t>
            </a:r>
            <a:r>
              <a:rPr lang="en-US" sz="2000" dirty="0" smtClean="0">
                <a:solidFill>
                  <a:srgbClr val="33CC33"/>
                </a:solidFill>
              </a:rPr>
              <a:t> </a:t>
            </a:r>
            <a:r>
              <a:rPr lang="en-US" sz="2000" dirty="0" err="1">
                <a:solidFill>
                  <a:srgbClr val="33CC33"/>
                </a:solidFill>
              </a:rPr>
              <a:t>chức</a:t>
            </a:r>
            <a:r>
              <a:rPr lang="en-US" sz="2000" dirty="0">
                <a:solidFill>
                  <a:srgbClr val="33CC33"/>
                </a:solidFill>
              </a:rPr>
              <a:t> </a:t>
            </a:r>
            <a:r>
              <a:rPr lang="en-US" sz="2000" dirty="0" err="1">
                <a:solidFill>
                  <a:srgbClr val="33CC33"/>
                </a:solidFill>
              </a:rPr>
              <a:t>tập</a:t>
            </a:r>
            <a:r>
              <a:rPr lang="en-US" sz="2000" dirty="0">
                <a:solidFill>
                  <a:srgbClr val="33CC33"/>
                </a:solidFill>
              </a:rPr>
              <a:t> </a:t>
            </a:r>
            <a:r>
              <a:rPr lang="en-US" sz="2000" dirty="0" err="1">
                <a:solidFill>
                  <a:srgbClr val="33CC33"/>
                </a:solidFill>
              </a:rPr>
              <a:t>huấn</a:t>
            </a:r>
            <a:r>
              <a:rPr lang="en-US" sz="2000" dirty="0">
                <a:solidFill>
                  <a:srgbClr val="33CC33"/>
                </a:solidFill>
              </a:rPr>
              <a:t> </a:t>
            </a:r>
            <a:r>
              <a:rPr lang="en-US" sz="2000" dirty="0" err="1">
                <a:solidFill>
                  <a:srgbClr val="33CC33"/>
                </a:solidFill>
              </a:rPr>
              <a:t>hướng</a:t>
            </a:r>
            <a:r>
              <a:rPr lang="en-US" sz="2000" dirty="0">
                <a:solidFill>
                  <a:srgbClr val="33CC33"/>
                </a:solidFill>
              </a:rPr>
              <a:t> </a:t>
            </a:r>
            <a:r>
              <a:rPr lang="en-US" sz="2000" dirty="0" err="1">
                <a:solidFill>
                  <a:srgbClr val="33CC33"/>
                </a:solidFill>
              </a:rPr>
              <a:t>dẫn</a:t>
            </a:r>
            <a:r>
              <a:rPr lang="en-US" sz="2000" dirty="0">
                <a:solidFill>
                  <a:srgbClr val="33CC33"/>
                </a:solidFill>
              </a:rPr>
              <a:t> </a:t>
            </a:r>
            <a:r>
              <a:rPr lang="en-US" sz="2000" dirty="0" err="1" smtClean="0">
                <a:solidFill>
                  <a:srgbClr val="33CC33"/>
                </a:solidFill>
              </a:rPr>
              <a:t>các</a:t>
            </a:r>
            <a:r>
              <a:rPr lang="en-US" sz="2000" dirty="0" smtClean="0">
                <a:solidFill>
                  <a:srgbClr val="33CC33"/>
                </a:solidFill>
              </a:rPr>
              <a:t> </a:t>
            </a:r>
            <a:r>
              <a:rPr lang="en-US" sz="2000" dirty="0" err="1">
                <a:solidFill>
                  <a:srgbClr val="33CC33"/>
                </a:solidFill>
              </a:rPr>
              <a:t>cơ</a:t>
            </a:r>
            <a:r>
              <a:rPr lang="en-US" sz="2000" dirty="0">
                <a:solidFill>
                  <a:srgbClr val="33CC33"/>
                </a:solidFill>
              </a:rPr>
              <a:t> </a:t>
            </a:r>
            <a:r>
              <a:rPr lang="en-US" sz="2000" dirty="0" err="1">
                <a:solidFill>
                  <a:srgbClr val="33CC33"/>
                </a:solidFill>
              </a:rPr>
              <a:t>sở</a:t>
            </a:r>
            <a:r>
              <a:rPr lang="en-US" sz="2000" dirty="0">
                <a:solidFill>
                  <a:srgbClr val="33CC33"/>
                </a:solidFill>
              </a:rPr>
              <a:t> </a:t>
            </a:r>
            <a:r>
              <a:rPr lang="en-US" sz="2000" dirty="0" err="1">
                <a:solidFill>
                  <a:srgbClr val="33CC33"/>
                </a:solidFill>
              </a:rPr>
              <a:t>khám</a:t>
            </a:r>
            <a:r>
              <a:rPr lang="en-US" sz="2000" dirty="0">
                <a:solidFill>
                  <a:srgbClr val="33CC33"/>
                </a:solidFill>
              </a:rPr>
              <a:t> </a:t>
            </a:r>
            <a:r>
              <a:rPr lang="en-US" sz="2000" dirty="0" err="1">
                <a:solidFill>
                  <a:srgbClr val="33CC33"/>
                </a:solidFill>
              </a:rPr>
              <a:t>bệnh</a:t>
            </a:r>
            <a:r>
              <a:rPr lang="en-US" sz="2000" dirty="0">
                <a:solidFill>
                  <a:srgbClr val="33CC33"/>
                </a:solidFill>
              </a:rPr>
              <a:t>, </a:t>
            </a:r>
            <a:r>
              <a:rPr lang="en-US" sz="2000" dirty="0" err="1">
                <a:solidFill>
                  <a:srgbClr val="33CC33"/>
                </a:solidFill>
              </a:rPr>
              <a:t>chữa</a:t>
            </a:r>
            <a:r>
              <a:rPr lang="en-US" sz="2000" dirty="0">
                <a:solidFill>
                  <a:srgbClr val="33CC33"/>
                </a:solidFill>
              </a:rPr>
              <a:t> </a:t>
            </a:r>
            <a:r>
              <a:rPr lang="en-US" sz="2000" dirty="0" err="1">
                <a:solidFill>
                  <a:srgbClr val="33CC33"/>
                </a:solidFill>
              </a:rPr>
              <a:t>bệnh</a:t>
            </a:r>
            <a:r>
              <a:rPr lang="en-US" sz="2000" dirty="0">
                <a:solidFill>
                  <a:srgbClr val="33CC33"/>
                </a:solidFill>
              </a:rPr>
              <a:t> </a:t>
            </a:r>
            <a:r>
              <a:rPr lang="en-US" sz="2000" dirty="0" err="1" smtClean="0">
                <a:solidFill>
                  <a:srgbClr val="33CC33"/>
                </a:solidFill>
              </a:rPr>
              <a:t>trên</a:t>
            </a:r>
            <a:r>
              <a:rPr lang="en-US" sz="2000" dirty="0" smtClean="0">
                <a:solidFill>
                  <a:srgbClr val="33CC33"/>
                </a:solidFill>
              </a:rPr>
              <a:t> </a:t>
            </a:r>
            <a:r>
              <a:rPr lang="en-US" sz="2000" dirty="0" err="1" smtClean="0">
                <a:solidFill>
                  <a:srgbClr val="33CC33"/>
                </a:solidFill>
              </a:rPr>
              <a:t>địa</a:t>
            </a:r>
            <a:r>
              <a:rPr lang="en-US" sz="2000" dirty="0" smtClean="0">
                <a:solidFill>
                  <a:srgbClr val="33CC33"/>
                </a:solidFill>
              </a:rPr>
              <a:t> </a:t>
            </a:r>
            <a:r>
              <a:rPr lang="en-US" sz="2000" dirty="0" err="1" smtClean="0">
                <a:solidFill>
                  <a:srgbClr val="33CC33"/>
                </a:solidFill>
              </a:rPr>
              <a:t>bàn</a:t>
            </a:r>
            <a:r>
              <a:rPr lang="en-US" sz="2000" dirty="0" smtClean="0">
                <a:solidFill>
                  <a:srgbClr val="33CC33"/>
                </a:solidFill>
              </a:rPr>
              <a:t>.</a:t>
            </a:r>
          </a:p>
          <a:p>
            <a:pPr marL="347663" indent="-347663" eaLnBrk="1" hangingPunct="1">
              <a:lnSpc>
                <a:spcPct val="150000"/>
              </a:lnSpc>
              <a:buFont typeface="Wingdings" pitchFamily="2" charset="2"/>
              <a:buChar char="Ø"/>
            </a:pPr>
            <a:r>
              <a:rPr lang="en-US" sz="2000" dirty="0" err="1">
                <a:solidFill>
                  <a:srgbClr val="33CC33"/>
                </a:solidFill>
              </a:rPr>
              <a:t>Đề</a:t>
            </a:r>
            <a:r>
              <a:rPr lang="en-US" sz="2000" dirty="0">
                <a:solidFill>
                  <a:srgbClr val="33CC33"/>
                </a:solidFill>
              </a:rPr>
              <a:t> </a:t>
            </a:r>
            <a:r>
              <a:rPr lang="en-US" sz="2000" dirty="0" err="1">
                <a:solidFill>
                  <a:srgbClr val="33CC33"/>
                </a:solidFill>
              </a:rPr>
              <a:t>xuất</a:t>
            </a:r>
            <a:r>
              <a:rPr lang="en-US" sz="2000" dirty="0">
                <a:solidFill>
                  <a:srgbClr val="33CC33"/>
                </a:solidFill>
              </a:rPr>
              <a:t> </a:t>
            </a:r>
            <a:r>
              <a:rPr lang="en-US" sz="2000" dirty="0" err="1">
                <a:solidFill>
                  <a:srgbClr val="33CC33"/>
                </a:solidFill>
              </a:rPr>
              <a:t>Ủy</a:t>
            </a:r>
            <a:r>
              <a:rPr lang="en-US" sz="2000" dirty="0">
                <a:solidFill>
                  <a:srgbClr val="33CC33"/>
                </a:solidFill>
              </a:rPr>
              <a:t> ban </a:t>
            </a:r>
            <a:r>
              <a:rPr lang="en-US" sz="2000" dirty="0" err="1">
                <a:solidFill>
                  <a:srgbClr val="33CC33"/>
                </a:solidFill>
              </a:rPr>
              <a:t>nhân</a:t>
            </a:r>
            <a:r>
              <a:rPr lang="en-US" sz="2000" dirty="0">
                <a:solidFill>
                  <a:srgbClr val="33CC33"/>
                </a:solidFill>
              </a:rPr>
              <a:t> </a:t>
            </a:r>
            <a:r>
              <a:rPr lang="en-US" sz="2000" dirty="0" err="1">
                <a:solidFill>
                  <a:srgbClr val="33CC33"/>
                </a:solidFill>
              </a:rPr>
              <a:t>dân</a:t>
            </a:r>
            <a:r>
              <a:rPr lang="en-US" sz="2000" dirty="0">
                <a:solidFill>
                  <a:srgbClr val="33CC33"/>
                </a:solidFill>
              </a:rPr>
              <a:t> </a:t>
            </a:r>
            <a:r>
              <a:rPr lang="en-US" sz="2000" dirty="0" err="1">
                <a:solidFill>
                  <a:srgbClr val="33CC33"/>
                </a:solidFill>
              </a:rPr>
              <a:t>cấp</a:t>
            </a:r>
            <a:r>
              <a:rPr lang="en-US" sz="2000" dirty="0">
                <a:solidFill>
                  <a:srgbClr val="33CC33"/>
                </a:solidFill>
              </a:rPr>
              <a:t> </a:t>
            </a:r>
            <a:r>
              <a:rPr lang="en-US" sz="2000" dirty="0" err="1">
                <a:solidFill>
                  <a:srgbClr val="33CC33"/>
                </a:solidFill>
              </a:rPr>
              <a:t>tỉnh</a:t>
            </a:r>
            <a:r>
              <a:rPr lang="en-US" sz="2000" dirty="0">
                <a:solidFill>
                  <a:srgbClr val="33CC33"/>
                </a:solidFill>
              </a:rPr>
              <a:t> </a:t>
            </a:r>
            <a:r>
              <a:rPr lang="en-US" sz="2000" dirty="0" err="1" smtClean="0">
                <a:solidFill>
                  <a:srgbClr val="33CC33"/>
                </a:solidFill>
              </a:rPr>
              <a:t>có</a:t>
            </a:r>
            <a:r>
              <a:rPr lang="en-US" sz="2000" dirty="0" smtClean="0">
                <a:solidFill>
                  <a:srgbClr val="33CC33"/>
                </a:solidFill>
              </a:rPr>
              <a:t> </a:t>
            </a:r>
            <a:r>
              <a:rPr lang="en-US" sz="2000" dirty="0" err="1" smtClean="0">
                <a:solidFill>
                  <a:srgbClr val="33CC33"/>
                </a:solidFill>
              </a:rPr>
              <a:t>chính</a:t>
            </a:r>
            <a:r>
              <a:rPr lang="en-US" sz="2000" dirty="0" smtClean="0">
                <a:solidFill>
                  <a:srgbClr val="33CC33"/>
                </a:solidFill>
              </a:rPr>
              <a:t> </a:t>
            </a:r>
            <a:r>
              <a:rPr lang="en-US" sz="2000" dirty="0" err="1" smtClean="0">
                <a:solidFill>
                  <a:srgbClr val="33CC33"/>
                </a:solidFill>
              </a:rPr>
              <a:t>sách</a:t>
            </a:r>
            <a:r>
              <a:rPr lang="en-US" sz="2000" dirty="0" smtClean="0">
                <a:solidFill>
                  <a:srgbClr val="33CC33"/>
                </a:solidFill>
              </a:rPr>
              <a:t> </a:t>
            </a:r>
            <a:r>
              <a:rPr lang="en-US" sz="2000" dirty="0" err="1" smtClean="0">
                <a:solidFill>
                  <a:srgbClr val="33CC33"/>
                </a:solidFill>
              </a:rPr>
              <a:t>hỗ</a:t>
            </a:r>
            <a:r>
              <a:rPr lang="en-US" sz="2000" dirty="0" smtClean="0">
                <a:solidFill>
                  <a:srgbClr val="33CC33"/>
                </a:solidFill>
              </a:rPr>
              <a:t> </a:t>
            </a:r>
            <a:r>
              <a:rPr lang="en-US" sz="2000" dirty="0" err="1" smtClean="0">
                <a:solidFill>
                  <a:srgbClr val="33CC33"/>
                </a:solidFill>
              </a:rPr>
              <a:t>trợ</a:t>
            </a:r>
            <a:r>
              <a:rPr lang="en-US" sz="2000" dirty="0" smtClean="0">
                <a:solidFill>
                  <a:srgbClr val="33CC33"/>
                </a:solidFill>
              </a:rPr>
              <a:t>.</a:t>
            </a:r>
          </a:p>
          <a:p>
            <a:pPr marL="347663" indent="-347663" eaLnBrk="1" hangingPunct="1">
              <a:lnSpc>
                <a:spcPct val="150000"/>
              </a:lnSpc>
              <a:buFont typeface="Wingdings" pitchFamily="2" charset="2"/>
              <a:buChar char="Ø"/>
            </a:pPr>
            <a:r>
              <a:rPr lang="en-US" sz="2000" dirty="0" err="1" smtClean="0">
                <a:solidFill>
                  <a:srgbClr val="33CC33"/>
                </a:solidFill>
              </a:rPr>
              <a:t>Đôn</a:t>
            </a:r>
            <a:r>
              <a:rPr lang="en-US" sz="2000" dirty="0" smtClean="0">
                <a:solidFill>
                  <a:srgbClr val="33CC33"/>
                </a:solidFill>
              </a:rPr>
              <a:t> </a:t>
            </a:r>
            <a:r>
              <a:rPr lang="en-US" sz="2000" dirty="0" err="1" smtClean="0">
                <a:solidFill>
                  <a:srgbClr val="33CC33"/>
                </a:solidFill>
              </a:rPr>
              <a:t>đốc</a:t>
            </a:r>
            <a:r>
              <a:rPr lang="en-US" sz="2000" dirty="0" smtClean="0">
                <a:solidFill>
                  <a:srgbClr val="33CC33"/>
                </a:solidFill>
              </a:rPr>
              <a:t>, </a:t>
            </a:r>
            <a:r>
              <a:rPr lang="en-US" sz="2000" dirty="0" err="1" smtClean="0">
                <a:solidFill>
                  <a:srgbClr val="33CC33"/>
                </a:solidFill>
              </a:rPr>
              <a:t>kiểm</a:t>
            </a:r>
            <a:r>
              <a:rPr lang="en-US" sz="2000" dirty="0" smtClean="0">
                <a:solidFill>
                  <a:srgbClr val="33CC33"/>
                </a:solidFill>
              </a:rPr>
              <a:t> </a:t>
            </a:r>
            <a:r>
              <a:rPr lang="en-US" sz="2000" dirty="0" err="1" smtClean="0">
                <a:solidFill>
                  <a:srgbClr val="33CC33"/>
                </a:solidFill>
              </a:rPr>
              <a:t>tra</a:t>
            </a:r>
            <a:endParaRPr lang="en-US" sz="2000" dirty="0" smtClean="0">
              <a:solidFill>
                <a:srgbClr val="33CC33"/>
              </a:solidFill>
            </a:endParaRPr>
          </a:p>
          <a:p>
            <a:pPr marL="347663" indent="-347663" eaLnBrk="1" hangingPunct="1">
              <a:lnSpc>
                <a:spcPct val="150000"/>
              </a:lnSpc>
              <a:buFont typeface="Wingdings" pitchFamily="2" charset="2"/>
              <a:buChar char="Ø"/>
            </a:pPr>
            <a:endParaRPr lang="en-US" sz="2000" dirty="0" smtClean="0">
              <a:solidFill>
                <a:srgbClr val="33CC33"/>
              </a:solidFill>
            </a:endParaRPr>
          </a:p>
          <a:p>
            <a:pPr marL="0" lvl="1" eaLnBrk="1" hangingPunct="1">
              <a:lnSpc>
                <a:spcPct val="150000"/>
              </a:lnSpc>
            </a:pPr>
            <a:endParaRPr lang="en-US" sz="2000" dirty="0">
              <a:solidFill>
                <a:srgbClr val="33CC33"/>
              </a:solidFill>
            </a:endParaRPr>
          </a:p>
        </p:txBody>
      </p:sp>
      <p:sp>
        <p:nvSpPr>
          <p:cNvPr id="8" name="Rectangle 6"/>
          <p:cNvSpPr>
            <a:spLocks noChangeArrowheads="1"/>
          </p:cNvSpPr>
          <p:nvPr/>
        </p:nvSpPr>
        <p:spPr bwMode="auto">
          <a:xfrm>
            <a:off x="4953000" y="1468189"/>
            <a:ext cx="3962400" cy="5355312"/>
          </a:xfrm>
          <a:prstGeom prst="rect">
            <a:avLst/>
          </a:prstGeom>
          <a:noFill/>
          <a:ln w="9525">
            <a:noFill/>
            <a:miter lim="800000"/>
            <a:headEnd/>
            <a:tailEnd/>
          </a:ln>
        </p:spPr>
        <p:txBody>
          <a:bodyPr wrap="square">
            <a:spAutoFit/>
          </a:bodyPr>
          <a:lstStyle/>
          <a:p>
            <a:pPr algn="ctr" eaLnBrk="1" hangingPunct="1"/>
            <a:r>
              <a:rPr lang="en-US" sz="2000" b="1" dirty="0" err="1" smtClean="0">
                <a:solidFill>
                  <a:srgbClr val="33CC33"/>
                </a:solidFill>
              </a:rPr>
              <a:t>Bộ</a:t>
            </a:r>
            <a:r>
              <a:rPr lang="en-US" sz="2000" b="1" dirty="0" smtClean="0">
                <a:solidFill>
                  <a:srgbClr val="33CC33"/>
                </a:solidFill>
              </a:rPr>
              <a:t> Y </a:t>
            </a:r>
            <a:r>
              <a:rPr lang="en-US" sz="2000" b="1" dirty="0" err="1" smtClean="0">
                <a:solidFill>
                  <a:srgbClr val="33CC33"/>
                </a:solidFill>
              </a:rPr>
              <a:t>tế</a:t>
            </a:r>
            <a:endParaRPr lang="en-US" sz="2000" b="1" dirty="0" smtClean="0">
              <a:solidFill>
                <a:srgbClr val="33CC33"/>
              </a:solidFill>
            </a:endParaRPr>
          </a:p>
          <a:p>
            <a:pPr algn="ctr" eaLnBrk="1" hangingPunct="1"/>
            <a:endParaRPr lang="en-US" altLang="en-US" sz="2000" dirty="0" smtClean="0">
              <a:solidFill>
                <a:srgbClr val="33CC33"/>
              </a:solidFill>
            </a:endParaRPr>
          </a:p>
          <a:p>
            <a:pPr marL="347663" indent="-347663" eaLnBrk="1" hangingPunct="1">
              <a:lnSpc>
                <a:spcPct val="150000"/>
              </a:lnSpc>
              <a:buFont typeface="Wingdings" pitchFamily="2" charset="2"/>
              <a:buChar char="Ø"/>
            </a:pPr>
            <a:r>
              <a:rPr lang="vi-VN" sz="2000" dirty="0">
                <a:solidFill>
                  <a:srgbClr val="33CC33"/>
                </a:solidFill>
              </a:rPr>
              <a:t>Chỉ đạo, hướng dẫn các bệnh </a:t>
            </a:r>
            <a:r>
              <a:rPr lang="vi-VN" sz="2000" dirty="0" smtClean="0">
                <a:solidFill>
                  <a:srgbClr val="33CC33"/>
                </a:solidFill>
              </a:rPr>
              <a:t>viện</a:t>
            </a:r>
            <a:r>
              <a:rPr lang="en-US" sz="2000" dirty="0" smtClean="0">
                <a:solidFill>
                  <a:srgbClr val="33CC33"/>
                </a:solidFill>
              </a:rPr>
              <a:t> </a:t>
            </a:r>
            <a:r>
              <a:rPr lang="en-US" sz="2000" dirty="0" err="1" smtClean="0">
                <a:solidFill>
                  <a:srgbClr val="33CC33"/>
                </a:solidFill>
              </a:rPr>
              <a:t>về</a:t>
            </a:r>
            <a:r>
              <a:rPr lang="en-US" sz="2000" dirty="0" smtClean="0">
                <a:solidFill>
                  <a:srgbClr val="33CC33"/>
                </a:solidFill>
              </a:rPr>
              <a:t> </a:t>
            </a:r>
            <a:r>
              <a:rPr lang="en-US" sz="2000" dirty="0" err="1" smtClean="0">
                <a:solidFill>
                  <a:srgbClr val="33CC33"/>
                </a:solidFill>
              </a:rPr>
              <a:t>cơ</a:t>
            </a:r>
            <a:r>
              <a:rPr lang="en-US" sz="2000" dirty="0" smtClean="0">
                <a:solidFill>
                  <a:srgbClr val="33CC33"/>
                </a:solidFill>
              </a:rPr>
              <a:t> </a:t>
            </a:r>
            <a:r>
              <a:rPr lang="en-US" sz="2000" dirty="0" err="1" smtClean="0">
                <a:solidFill>
                  <a:srgbClr val="33CC33"/>
                </a:solidFill>
              </a:rPr>
              <a:t>chế</a:t>
            </a:r>
            <a:r>
              <a:rPr lang="en-US" sz="2000" dirty="0" smtClean="0">
                <a:solidFill>
                  <a:srgbClr val="33CC33"/>
                </a:solidFill>
              </a:rPr>
              <a:t> </a:t>
            </a:r>
            <a:r>
              <a:rPr lang="en-US" sz="2000" dirty="0" err="1" smtClean="0">
                <a:solidFill>
                  <a:srgbClr val="33CC33"/>
                </a:solidFill>
              </a:rPr>
              <a:t>thực</a:t>
            </a:r>
            <a:r>
              <a:rPr lang="en-US" sz="2000" dirty="0" smtClean="0">
                <a:solidFill>
                  <a:srgbClr val="33CC33"/>
                </a:solidFill>
              </a:rPr>
              <a:t> </a:t>
            </a:r>
            <a:r>
              <a:rPr lang="en-US" sz="2000" dirty="0" err="1" smtClean="0">
                <a:solidFill>
                  <a:srgbClr val="33CC33"/>
                </a:solidFill>
              </a:rPr>
              <a:t>hiện</a:t>
            </a:r>
            <a:r>
              <a:rPr lang="en-US" sz="2000" dirty="0" smtClean="0">
                <a:solidFill>
                  <a:srgbClr val="33CC33"/>
                </a:solidFill>
              </a:rPr>
              <a:t>.</a:t>
            </a:r>
          </a:p>
          <a:p>
            <a:pPr marL="347663" indent="-347663" eaLnBrk="1" hangingPunct="1">
              <a:lnSpc>
                <a:spcPct val="150000"/>
              </a:lnSpc>
              <a:buFont typeface="Wingdings" pitchFamily="2" charset="2"/>
              <a:buChar char="Ø"/>
            </a:pPr>
            <a:r>
              <a:rPr lang="vi-VN" sz="2000" dirty="0">
                <a:solidFill>
                  <a:srgbClr val="33CC33"/>
                </a:solidFill>
              </a:rPr>
              <a:t>Chỉ đạo các bệnh viện triển </a:t>
            </a:r>
            <a:r>
              <a:rPr lang="vi-VN" sz="2000" dirty="0" smtClean="0">
                <a:solidFill>
                  <a:srgbClr val="33CC33"/>
                </a:solidFill>
              </a:rPr>
              <a:t>khai</a:t>
            </a:r>
            <a:r>
              <a:rPr lang="en-US" sz="2000" dirty="0" smtClean="0">
                <a:solidFill>
                  <a:srgbClr val="33CC33"/>
                </a:solidFill>
              </a:rPr>
              <a:t>.</a:t>
            </a:r>
          </a:p>
          <a:p>
            <a:pPr marL="347663" indent="-347663" eaLnBrk="1" hangingPunct="1">
              <a:lnSpc>
                <a:spcPct val="150000"/>
              </a:lnSpc>
              <a:buFont typeface="Wingdings" pitchFamily="2" charset="2"/>
              <a:buChar char="Ø"/>
            </a:pPr>
            <a:r>
              <a:rPr lang="vi-VN" sz="2000" dirty="0">
                <a:solidFill>
                  <a:srgbClr val="33CC33"/>
                </a:solidFill>
              </a:rPr>
              <a:t>Bổ sung </a:t>
            </a:r>
            <a:r>
              <a:rPr lang="vi-VN" sz="2000" dirty="0" smtClean="0">
                <a:solidFill>
                  <a:srgbClr val="33CC33"/>
                </a:solidFill>
              </a:rPr>
              <a:t>thanh </a:t>
            </a:r>
            <a:r>
              <a:rPr lang="vi-VN" sz="2000" dirty="0">
                <a:solidFill>
                  <a:srgbClr val="33CC33"/>
                </a:solidFill>
              </a:rPr>
              <a:t>toán điện tử trong bộ tiêu chí đánh giá chất lượng bệnh viện</a:t>
            </a:r>
            <a:r>
              <a:rPr lang="en-US" sz="2000" dirty="0" smtClean="0">
                <a:solidFill>
                  <a:srgbClr val="33CC33"/>
                </a:solidFill>
              </a:rPr>
              <a:t>.</a:t>
            </a:r>
          </a:p>
          <a:p>
            <a:pPr marL="347663" indent="-347663" eaLnBrk="1" hangingPunct="1">
              <a:lnSpc>
                <a:spcPct val="150000"/>
              </a:lnSpc>
              <a:buFont typeface="Wingdings" pitchFamily="2" charset="2"/>
              <a:buChar char="Ø"/>
            </a:pPr>
            <a:r>
              <a:rPr lang="en-US" sz="2000" dirty="0" err="1" smtClean="0">
                <a:solidFill>
                  <a:srgbClr val="33CC33"/>
                </a:solidFill>
              </a:rPr>
              <a:t>Tăng</a:t>
            </a:r>
            <a:r>
              <a:rPr lang="en-US" sz="2000" dirty="0" smtClean="0">
                <a:solidFill>
                  <a:srgbClr val="33CC33"/>
                </a:solidFill>
              </a:rPr>
              <a:t> </a:t>
            </a:r>
            <a:r>
              <a:rPr lang="en-US" sz="2000" dirty="0" err="1" smtClean="0">
                <a:solidFill>
                  <a:srgbClr val="33CC33"/>
                </a:solidFill>
              </a:rPr>
              <a:t>cường</a:t>
            </a:r>
            <a:r>
              <a:rPr lang="en-US" sz="2000" dirty="0" smtClean="0">
                <a:solidFill>
                  <a:srgbClr val="33CC33"/>
                </a:solidFill>
              </a:rPr>
              <a:t> </a:t>
            </a:r>
            <a:r>
              <a:rPr lang="en-US" sz="2000" dirty="0" err="1" smtClean="0">
                <a:solidFill>
                  <a:srgbClr val="33CC33"/>
                </a:solidFill>
              </a:rPr>
              <a:t>truyền</a:t>
            </a:r>
            <a:r>
              <a:rPr lang="en-US" sz="2000" dirty="0" smtClean="0">
                <a:solidFill>
                  <a:srgbClr val="33CC33"/>
                </a:solidFill>
              </a:rPr>
              <a:t> </a:t>
            </a:r>
            <a:r>
              <a:rPr lang="en-US" sz="2000" dirty="0" err="1" smtClean="0">
                <a:solidFill>
                  <a:srgbClr val="33CC33"/>
                </a:solidFill>
              </a:rPr>
              <a:t>thông</a:t>
            </a:r>
            <a:endParaRPr lang="en-US" sz="2000" dirty="0" smtClean="0">
              <a:solidFill>
                <a:srgbClr val="33CC33"/>
              </a:solidFill>
            </a:endParaRPr>
          </a:p>
          <a:p>
            <a:pPr marL="347663" indent="-347663" eaLnBrk="1" hangingPunct="1">
              <a:lnSpc>
                <a:spcPct val="150000"/>
              </a:lnSpc>
              <a:buFont typeface="Wingdings" pitchFamily="2" charset="2"/>
              <a:buChar char="Ø"/>
            </a:pPr>
            <a:endParaRPr lang="en-US" sz="2000" dirty="0" smtClean="0">
              <a:solidFill>
                <a:srgbClr val="33CC33"/>
              </a:solidFill>
            </a:endParaRPr>
          </a:p>
          <a:p>
            <a:pPr marL="0" lvl="1" eaLnBrk="1" hangingPunct="1">
              <a:lnSpc>
                <a:spcPct val="150000"/>
              </a:lnSpc>
            </a:pPr>
            <a:endParaRPr lang="en-US" sz="2000" dirty="0">
              <a:solidFill>
                <a:srgbClr val="33CC33"/>
              </a:solidFill>
            </a:endParaRPr>
          </a:p>
        </p:txBody>
      </p:sp>
      <p:cxnSp>
        <p:nvCxnSpPr>
          <p:cNvPr id="3" name="Straight Connector 2"/>
          <p:cNvCxnSpPr/>
          <p:nvPr/>
        </p:nvCxnSpPr>
        <p:spPr>
          <a:xfrm>
            <a:off x="4572000" y="1849189"/>
            <a:ext cx="76200" cy="4399211"/>
          </a:xfrm>
          <a:prstGeom prst="line">
            <a:avLst/>
          </a:prstGeom>
          <a:ln>
            <a:solidFill>
              <a:srgbClr val="00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562861"/>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a:spLocks noGrp="1"/>
          </p:cNvSpPr>
          <p:nvPr>
            <p:ph type="title"/>
          </p:nvPr>
        </p:nvSpPr>
        <p:spPr>
          <a:xfrm>
            <a:off x="228600" y="228601"/>
            <a:ext cx="8915400" cy="1133132"/>
          </a:xfrm>
          <a:noFill/>
        </p:spPr>
        <p:txBody>
          <a:bodyPr>
            <a:noAutofit/>
          </a:bodyPr>
          <a:lstStyle/>
          <a:p>
            <a:pPr eaLnBrk="1" hangingPunct="1"/>
            <a:r>
              <a:rPr lang="en-US" altLang="en-US" sz="2800" b="1" dirty="0">
                <a:latin typeface="Arial" charset="0"/>
              </a:rPr>
              <a:t>7</a:t>
            </a:r>
            <a:r>
              <a:rPr lang="en-US" altLang="en-US" sz="2800" b="1" dirty="0" smtClean="0">
                <a:latin typeface="Arial" charset="0"/>
              </a:rPr>
              <a:t>. </a:t>
            </a:r>
            <a:r>
              <a:rPr lang="en-US" sz="2800" b="1" dirty="0">
                <a:effectLst/>
              </a:rPr>
              <a:t>ĐÁNH GIÁ HIỆU QUẢ KINH TẾ - XÃ HỘI</a:t>
            </a:r>
            <a:endParaRPr lang="en-US" altLang="en-US" sz="2800" b="1" dirty="0" smtClean="0">
              <a:solidFill>
                <a:srgbClr val="009900"/>
              </a:solidFill>
              <a:latin typeface="Arial" charset="0"/>
            </a:endParaRPr>
          </a:p>
        </p:txBody>
      </p:sp>
      <p:sp>
        <p:nvSpPr>
          <p:cNvPr id="6" name="Rectangle 6"/>
          <p:cNvSpPr>
            <a:spLocks noChangeArrowheads="1"/>
          </p:cNvSpPr>
          <p:nvPr/>
        </p:nvSpPr>
        <p:spPr bwMode="auto">
          <a:xfrm>
            <a:off x="438150" y="1400768"/>
            <a:ext cx="3600450" cy="461665"/>
          </a:xfrm>
          <a:prstGeom prst="rect">
            <a:avLst/>
          </a:prstGeom>
          <a:noFill/>
          <a:ln w="9525">
            <a:noFill/>
            <a:miter lim="800000"/>
            <a:headEnd/>
            <a:tailEnd/>
          </a:ln>
        </p:spPr>
        <p:txBody>
          <a:bodyPr wrap="square">
            <a:spAutoFit/>
          </a:bodyPr>
          <a:lstStyle/>
          <a:p>
            <a:pPr algn="just" eaLnBrk="1" hangingPunct="1"/>
            <a:r>
              <a:rPr lang="en-US" altLang="en-US" sz="2400" b="1" dirty="0" err="1" smtClean="0">
                <a:solidFill>
                  <a:srgbClr val="33CC33"/>
                </a:solidFill>
              </a:rPr>
              <a:t>Đối</a:t>
            </a:r>
            <a:r>
              <a:rPr lang="en-US" altLang="en-US" sz="2400" b="1" dirty="0" smtClean="0">
                <a:solidFill>
                  <a:srgbClr val="33CC33"/>
                </a:solidFill>
              </a:rPr>
              <a:t> </a:t>
            </a:r>
            <a:r>
              <a:rPr lang="en-US" altLang="en-US" sz="2400" b="1" dirty="0" err="1" smtClean="0">
                <a:solidFill>
                  <a:srgbClr val="33CC33"/>
                </a:solidFill>
              </a:rPr>
              <a:t>với</a:t>
            </a:r>
            <a:r>
              <a:rPr lang="en-US" altLang="en-US" sz="2400" b="1" dirty="0" smtClean="0">
                <a:solidFill>
                  <a:srgbClr val="33CC33"/>
                </a:solidFill>
              </a:rPr>
              <a:t> </a:t>
            </a:r>
            <a:r>
              <a:rPr lang="en-US" altLang="en-US" sz="2400" b="1" dirty="0" err="1" smtClean="0">
                <a:solidFill>
                  <a:srgbClr val="33CC33"/>
                </a:solidFill>
              </a:rPr>
              <a:t>người</a:t>
            </a:r>
            <a:r>
              <a:rPr lang="en-US" altLang="en-US" sz="2400" b="1" dirty="0" smtClean="0">
                <a:solidFill>
                  <a:srgbClr val="33CC33"/>
                </a:solidFill>
              </a:rPr>
              <a:t> </a:t>
            </a:r>
            <a:r>
              <a:rPr lang="en-US" altLang="en-US" sz="2400" b="1" dirty="0" err="1" smtClean="0">
                <a:solidFill>
                  <a:srgbClr val="33CC33"/>
                </a:solidFill>
              </a:rPr>
              <a:t>bệnh</a:t>
            </a:r>
            <a:endParaRPr lang="en-US" altLang="en-US" sz="2400" b="1" i="1" dirty="0" smtClean="0">
              <a:solidFill>
                <a:srgbClr val="33CC33"/>
              </a:solidFill>
            </a:endParaRPr>
          </a:p>
        </p:txBody>
      </p:sp>
      <p:sp>
        <p:nvSpPr>
          <p:cNvPr id="9" name="Rectangle 6"/>
          <p:cNvSpPr>
            <a:spLocks noChangeArrowheads="1"/>
          </p:cNvSpPr>
          <p:nvPr/>
        </p:nvSpPr>
        <p:spPr bwMode="auto">
          <a:xfrm>
            <a:off x="609600" y="1676400"/>
            <a:ext cx="7543800" cy="2708434"/>
          </a:xfrm>
          <a:prstGeom prst="rect">
            <a:avLst/>
          </a:prstGeom>
          <a:noFill/>
          <a:ln w="9525">
            <a:noFill/>
            <a:miter lim="800000"/>
            <a:headEnd/>
            <a:tailEnd/>
          </a:ln>
        </p:spPr>
        <p:txBody>
          <a:bodyPr wrap="square">
            <a:spAutoFit/>
          </a:bodyPr>
          <a:lstStyle/>
          <a:p>
            <a:pPr eaLnBrk="1" hangingPunct="1"/>
            <a:endParaRPr lang="en-US" altLang="en-US" sz="2000" i="1" dirty="0" smtClean="0">
              <a:solidFill>
                <a:srgbClr val="33CC33"/>
              </a:solidFill>
            </a:endParaRPr>
          </a:p>
          <a:p>
            <a:pPr marL="347663" indent="-347663" eaLnBrk="1" hangingPunct="1">
              <a:lnSpc>
                <a:spcPct val="150000"/>
              </a:lnSpc>
              <a:buFont typeface="Wingdings" pitchFamily="2" charset="2"/>
              <a:buChar char="Ø"/>
            </a:pPr>
            <a:r>
              <a:rPr lang="en-US" sz="2000" i="1" dirty="0" err="1" smtClean="0">
                <a:solidFill>
                  <a:srgbClr val="33CC33"/>
                </a:solidFill>
              </a:rPr>
              <a:t>Tiết</a:t>
            </a:r>
            <a:r>
              <a:rPr lang="en-US" sz="2000" i="1" dirty="0" smtClean="0">
                <a:solidFill>
                  <a:srgbClr val="33CC33"/>
                </a:solidFill>
              </a:rPr>
              <a:t> </a:t>
            </a:r>
            <a:r>
              <a:rPr lang="en-US" sz="2000" i="1" dirty="0" err="1" smtClean="0">
                <a:solidFill>
                  <a:srgbClr val="33CC33"/>
                </a:solidFill>
              </a:rPr>
              <a:t>kiệm</a:t>
            </a:r>
            <a:r>
              <a:rPr lang="en-US" sz="2000" i="1" dirty="0" smtClean="0">
                <a:solidFill>
                  <a:srgbClr val="33CC33"/>
                </a:solidFill>
              </a:rPr>
              <a:t> </a:t>
            </a:r>
            <a:r>
              <a:rPr lang="en-US" sz="2000" i="1" dirty="0" err="1" smtClean="0">
                <a:solidFill>
                  <a:srgbClr val="33CC33"/>
                </a:solidFill>
              </a:rPr>
              <a:t>được</a:t>
            </a:r>
            <a:r>
              <a:rPr lang="en-US" sz="2000" i="1" dirty="0" smtClean="0">
                <a:solidFill>
                  <a:srgbClr val="33CC33"/>
                </a:solidFill>
              </a:rPr>
              <a:t> </a:t>
            </a:r>
            <a:r>
              <a:rPr lang="en-US" sz="2000" i="1" dirty="0" err="1" smtClean="0">
                <a:solidFill>
                  <a:srgbClr val="33CC33"/>
                </a:solidFill>
              </a:rPr>
              <a:t>thời</a:t>
            </a:r>
            <a:r>
              <a:rPr lang="en-US" sz="2000" i="1" dirty="0" smtClean="0">
                <a:solidFill>
                  <a:srgbClr val="33CC33"/>
                </a:solidFill>
              </a:rPr>
              <a:t> </a:t>
            </a:r>
            <a:r>
              <a:rPr lang="en-US" sz="2000" i="1" dirty="0" err="1" smtClean="0">
                <a:solidFill>
                  <a:srgbClr val="33CC33"/>
                </a:solidFill>
              </a:rPr>
              <a:t>gian</a:t>
            </a:r>
            <a:r>
              <a:rPr lang="en-US" sz="2000" i="1" dirty="0">
                <a:solidFill>
                  <a:srgbClr val="33CC33"/>
                </a:solidFill>
              </a:rPr>
              <a:t>.</a:t>
            </a:r>
            <a:endParaRPr lang="en-US" sz="2000" i="1" dirty="0" smtClean="0">
              <a:solidFill>
                <a:srgbClr val="33CC33"/>
              </a:solidFill>
            </a:endParaRPr>
          </a:p>
          <a:p>
            <a:pPr marL="347663" indent="-347663" eaLnBrk="1" hangingPunct="1">
              <a:lnSpc>
                <a:spcPct val="150000"/>
              </a:lnSpc>
              <a:buFont typeface="Wingdings" pitchFamily="2" charset="2"/>
              <a:buChar char="Ø"/>
            </a:pPr>
            <a:r>
              <a:rPr lang="en-US" sz="2000" i="1" dirty="0" err="1" smtClean="0">
                <a:solidFill>
                  <a:srgbClr val="33CC33"/>
                </a:solidFill>
              </a:rPr>
              <a:t>Quản</a:t>
            </a:r>
            <a:r>
              <a:rPr lang="en-US" sz="2000" i="1" dirty="0" smtClean="0">
                <a:solidFill>
                  <a:srgbClr val="33CC33"/>
                </a:solidFill>
              </a:rPr>
              <a:t> </a:t>
            </a:r>
            <a:r>
              <a:rPr lang="en-US" sz="2000" i="1" dirty="0" err="1" smtClean="0">
                <a:solidFill>
                  <a:srgbClr val="33CC33"/>
                </a:solidFill>
              </a:rPr>
              <a:t>lý</a:t>
            </a:r>
            <a:r>
              <a:rPr lang="en-US" sz="2000" i="1" dirty="0" smtClean="0">
                <a:solidFill>
                  <a:srgbClr val="33CC33"/>
                </a:solidFill>
              </a:rPr>
              <a:t>, </a:t>
            </a:r>
            <a:r>
              <a:rPr lang="en-US" sz="2000" i="1" dirty="0" err="1" smtClean="0">
                <a:solidFill>
                  <a:srgbClr val="33CC33"/>
                </a:solidFill>
              </a:rPr>
              <a:t>lưu</a:t>
            </a:r>
            <a:r>
              <a:rPr lang="en-US" sz="2000" i="1" dirty="0" smtClean="0">
                <a:solidFill>
                  <a:srgbClr val="33CC33"/>
                </a:solidFill>
              </a:rPr>
              <a:t> </a:t>
            </a:r>
            <a:r>
              <a:rPr lang="en-US" sz="2000" i="1" dirty="0" err="1" smtClean="0">
                <a:solidFill>
                  <a:srgbClr val="33CC33"/>
                </a:solidFill>
              </a:rPr>
              <a:t>giữ</a:t>
            </a:r>
            <a:r>
              <a:rPr lang="en-US" sz="2000" i="1" dirty="0" smtClean="0">
                <a:solidFill>
                  <a:srgbClr val="33CC33"/>
                </a:solidFill>
              </a:rPr>
              <a:t> </a:t>
            </a:r>
            <a:r>
              <a:rPr lang="en-US" sz="2000" i="1" dirty="0" err="1" smtClean="0">
                <a:solidFill>
                  <a:srgbClr val="33CC33"/>
                </a:solidFill>
              </a:rPr>
              <a:t>được</a:t>
            </a:r>
            <a:r>
              <a:rPr lang="en-US" sz="2000" i="1" dirty="0" smtClean="0">
                <a:solidFill>
                  <a:srgbClr val="33CC33"/>
                </a:solidFill>
              </a:rPr>
              <a:t> </a:t>
            </a:r>
            <a:r>
              <a:rPr lang="en-US" sz="2000" i="1" dirty="0" err="1" smtClean="0">
                <a:solidFill>
                  <a:srgbClr val="33CC33"/>
                </a:solidFill>
              </a:rPr>
              <a:t>nguồn</a:t>
            </a:r>
            <a:r>
              <a:rPr lang="en-US" sz="2000" i="1" dirty="0" smtClean="0">
                <a:solidFill>
                  <a:srgbClr val="33CC33"/>
                </a:solidFill>
              </a:rPr>
              <a:t> </a:t>
            </a:r>
            <a:r>
              <a:rPr lang="en-US" sz="2000" i="1" dirty="0" err="1" smtClean="0">
                <a:solidFill>
                  <a:srgbClr val="33CC33"/>
                </a:solidFill>
              </a:rPr>
              <a:t>tiền</a:t>
            </a:r>
            <a:r>
              <a:rPr lang="en-US" sz="2000" i="1" dirty="0" smtClean="0">
                <a:solidFill>
                  <a:srgbClr val="33CC33"/>
                </a:solidFill>
              </a:rPr>
              <a:t> </a:t>
            </a:r>
            <a:r>
              <a:rPr lang="en-US" sz="2000" i="1" dirty="0" err="1" smtClean="0">
                <a:solidFill>
                  <a:srgbClr val="33CC33"/>
                </a:solidFill>
              </a:rPr>
              <a:t>của</a:t>
            </a:r>
            <a:r>
              <a:rPr lang="en-US" sz="2000" i="1" dirty="0" smtClean="0">
                <a:solidFill>
                  <a:srgbClr val="33CC33"/>
                </a:solidFill>
              </a:rPr>
              <a:t> </a:t>
            </a:r>
            <a:r>
              <a:rPr lang="en-US" sz="2000" i="1" dirty="0" err="1" smtClean="0">
                <a:solidFill>
                  <a:srgbClr val="33CC33"/>
                </a:solidFill>
              </a:rPr>
              <a:t>bản</a:t>
            </a:r>
            <a:r>
              <a:rPr lang="en-US" sz="2000" i="1" dirty="0" smtClean="0">
                <a:solidFill>
                  <a:srgbClr val="33CC33"/>
                </a:solidFill>
              </a:rPr>
              <a:t> </a:t>
            </a:r>
            <a:r>
              <a:rPr lang="en-US" sz="2000" i="1" dirty="0" err="1" smtClean="0">
                <a:solidFill>
                  <a:srgbClr val="33CC33"/>
                </a:solidFill>
              </a:rPr>
              <a:t>thân</a:t>
            </a:r>
            <a:r>
              <a:rPr lang="en-US" sz="2000" i="1" dirty="0" smtClean="0">
                <a:solidFill>
                  <a:srgbClr val="33CC33"/>
                </a:solidFill>
              </a:rPr>
              <a:t>.</a:t>
            </a:r>
            <a:endParaRPr lang="en-US" sz="2000" i="1" dirty="0" smtClean="0">
              <a:solidFill>
                <a:srgbClr val="33CC33"/>
              </a:solidFill>
            </a:endParaRPr>
          </a:p>
          <a:p>
            <a:pPr marL="347663" indent="-347663" eaLnBrk="1" hangingPunct="1">
              <a:lnSpc>
                <a:spcPct val="150000"/>
              </a:lnSpc>
              <a:buFont typeface="Wingdings" pitchFamily="2" charset="2"/>
              <a:buChar char="Ø"/>
            </a:pPr>
            <a:r>
              <a:rPr lang="en-US" sz="2000" i="1" dirty="0" err="1" smtClean="0">
                <a:solidFill>
                  <a:srgbClr val="33CC33"/>
                </a:solidFill>
              </a:rPr>
              <a:t>Tránh</a:t>
            </a:r>
            <a:r>
              <a:rPr lang="en-US" sz="2000" i="1" dirty="0" smtClean="0">
                <a:solidFill>
                  <a:srgbClr val="33CC33"/>
                </a:solidFill>
              </a:rPr>
              <a:t> </a:t>
            </a:r>
            <a:r>
              <a:rPr lang="en-US" sz="2000" i="1" dirty="0" err="1" smtClean="0">
                <a:solidFill>
                  <a:srgbClr val="33CC33"/>
                </a:solidFill>
              </a:rPr>
              <a:t>mất</a:t>
            </a:r>
            <a:r>
              <a:rPr lang="en-US" sz="2000" i="1" dirty="0" smtClean="0">
                <a:solidFill>
                  <a:srgbClr val="33CC33"/>
                </a:solidFill>
              </a:rPr>
              <a:t> </a:t>
            </a:r>
            <a:r>
              <a:rPr lang="en-US" sz="2000" i="1" dirty="0" err="1" smtClean="0">
                <a:solidFill>
                  <a:srgbClr val="33CC33"/>
                </a:solidFill>
              </a:rPr>
              <a:t>mát</a:t>
            </a:r>
            <a:r>
              <a:rPr lang="en-US" sz="2000" i="1" dirty="0" smtClean="0">
                <a:solidFill>
                  <a:srgbClr val="33CC33"/>
                </a:solidFill>
              </a:rPr>
              <a:t> </a:t>
            </a:r>
            <a:r>
              <a:rPr lang="en-US" sz="2000" i="1" dirty="0" err="1" smtClean="0">
                <a:solidFill>
                  <a:srgbClr val="33CC33"/>
                </a:solidFill>
              </a:rPr>
              <a:t>trong</a:t>
            </a:r>
            <a:r>
              <a:rPr lang="en-US" sz="2000" i="1" dirty="0" smtClean="0">
                <a:solidFill>
                  <a:srgbClr val="33CC33"/>
                </a:solidFill>
              </a:rPr>
              <a:t> </a:t>
            </a:r>
            <a:r>
              <a:rPr lang="en-US" sz="2000" i="1" dirty="0" err="1" smtClean="0">
                <a:solidFill>
                  <a:srgbClr val="33CC33"/>
                </a:solidFill>
              </a:rPr>
              <a:t>quá</a:t>
            </a:r>
            <a:r>
              <a:rPr lang="en-US" sz="2000" i="1" dirty="0" smtClean="0">
                <a:solidFill>
                  <a:srgbClr val="33CC33"/>
                </a:solidFill>
              </a:rPr>
              <a:t> </a:t>
            </a:r>
            <a:r>
              <a:rPr lang="en-US" sz="2000" i="1" dirty="0" err="1" smtClean="0">
                <a:solidFill>
                  <a:srgbClr val="33CC33"/>
                </a:solidFill>
              </a:rPr>
              <a:t>trình</a:t>
            </a:r>
            <a:r>
              <a:rPr lang="en-US" sz="2000" i="1" dirty="0" smtClean="0">
                <a:solidFill>
                  <a:srgbClr val="33CC33"/>
                </a:solidFill>
              </a:rPr>
              <a:t> </a:t>
            </a:r>
            <a:r>
              <a:rPr lang="en-US" sz="2000" i="1" dirty="0" err="1" smtClean="0">
                <a:solidFill>
                  <a:srgbClr val="33CC33"/>
                </a:solidFill>
              </a:rPr>
              <a:t>xếp</a:t>
            </a:r>
            <a:r>
              <a:rPr lang="en-US" sz="2000" i="1" dirty="0" smtClean="0">
                <a:solidFill>
                  <a:srgbClr val="33CC33"/>
                </a:solidFill>
              </a:rPr>
              <a:t> </a:t>
            </a:r>
            <a:r>
              <a:rPr lang="en-US" sz="2000" i="1" dirty="0" err="1" smtClean="0">
                <a:solidFill>
                  <a:srgbClr val="33CC33"/>
                </a:solidFill>
              </a:rPr>
              <a:t>hàng</a:t>
            </a:r>
            <a:endParaRPr lang="en-US" sz="2000" i="1" dirty="0" smtClean="0">
              <a:solidFill>
                <a:srgbClr val="33CC33"/>
              </a:solidFill>
            </a:endParaRPr>
          </a:p>
          <a:p>
            <a:pPr marL="347663" indent="-347663" eaLnBrk="1" hangingPunct="1">
              <a:lnSpc>
                <a:spcPct val="150000"/>
              </a:lnSpc>
              <a:buFont typeface="Wingdings" pitchFamily="2" charset="2"/>
              <a:buChar char="Ø"/>
            </a:pPr>
            <a:r>
              <a:rPr lang="en-US" sz="2000" i="1" dirty="0" err="1" smtClean="0">
                <a:solidFill>
                  <a:srgbClr val="33CC33"/>
                </a:solidFill>
              </a:rPr>
              <a:t>Thanh</a:t>
            </a:r>
            <a:r>
              <a:rPr lang="en-US" sz="2000" i="1" dirty="0" smtClean="0">
                <a:solidFill>
                  <a:srgbClr val="33CC33"/>
                </a:solidFill>
              </a:rPr>
              <a:t> </a:t>
            </a:r>
            <a:r>
              <a:rPr lang="en-US" sz="2000" i="1" dirty="0" err="1" smtClean="0">
                <a:solidFill>
                  <a:srgbClr val="33CC33"/>
                </a:solidFill>
              </a:rPr>
              <a:t>toán</a:t>
            </a:r>
            <a:r>
              <a:rPr lang="en-US" sz="2000" i="1" dirty="0" smtClean="0">
                <a:solidFill>
                  <a:srgbClr val="33CC33"/>
                </a:solidFill>
              </a:rPr>
              <a:t> </a:t>
            </a:r>
            <a:r>
              <a:rPr lang="en-US" sz="2000" i="1" dirty="0" err="1" smtClean="0">
                <a:solidFill>
                  <a:srgbClr val="33CC33"/>
                </a:solidFill>
              </a:rPr>
              <a:t>mọi</a:t>
            </a:r>
            <a:r>
              <a:rPr lang="en-US" sz="2000" i="1" dirty="0" smtClean="0">
                <a:solidFill>
                  <a:srgbClr val="33CC33"/>
                </a:solidFill>
              </a:rPr>
              <a:t> </a:t>
            </a:r>
            <a:r>
              <a:rPr lang="en-US" sz="2000" i="1" dirty="0" err="1" smtClean="0">
                <a:solidFill>
                  <a:srgbClr val="33CC33"/>
                </a:solidFill>
              </a:rPr>
              <a:t>lúc</a:t>
            </a:r>
            <a:r>
              <a:rPr lang="en-US" sz="2000" i="1" dirty="0" smtClean="0">
                <a:solidFill>
                  <a:srgbClr val="33CC33"/>
                </a:solidFill>
              </a:rPr>
              <a:t>, </a:t>
            </a:r>
            <a:r>
              <a:rPr lang="en-US" sz="2000" i="1" dirty="0" err="1" smtClean="0">
                <a:solidFill>
                  <a:srgbClr val="33CC33"/>
                </a:solidFill>
              </a:rPr>
              <a:t>mọi</a:t>
            </a:r>
            <a:r>
              <a:rPr lang="en-US" sz="2000" i="1" dirty="0" smtClean="0">
                <a:solidFill>
                  <a:srgbClr val="33CC33"/>
                </a:solidFill>
              </a:rPr>
              <a:t> </a:t>
            </a:r>
            <a:r>
              <a:rPr lang="en-US" sz="2000" i="1" dirty="0" err="1" smtClean="0">
                <a:solidFill>
                  <a:srgbClr val="33CC33"/>
                </a:solidFill>
              </a:rPr>
              <a:t>nơi</a:t>
            </a:r>
            <a:endParaRPr lang="en-US" sz="2000" i="1" dirty="0" smtClean="0">
              <a:solidFill>
                <a:srgbClr val="33CC33"/>
              </a:solidFill>
            </a:endParaRPr>
          </a:p>
          <a:p>
            <a:pPr marL="0" lvl="1" eaLnBrk="1" hangingPunct="1">
              <a:lnSpc>
                <a:spcPct val="150000"/>
              </a:lnSpc>
            </a:pPr>
            <a:endParaRPr lang="en-US" sz="2000" i="1" dirty="0">
              <a:solidFill>
                <a:srgbClr val="33CC33"/>
              </a:solidFill>
            </a:endParaRPr>
          </a:p>
        </p:txBody>
      </p:sp>
      <p:pic>
        <p:nvPicPr>
          <p:cNvPr id="4098" name="Picture 2" descr="áº¢nh Äá»ng trang trÃ­ powerpoint (5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910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453184"/>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a:spLocks noGrp="1"/>
          </p:cNvSpPr>
          <p:nvPr>
            <p:ph type="title"/>
          </p:nvPr>
        </p:nvSpPr>
        <p:spPr>
          <a:xfrm>
            <a:off x="228600" y="228601"/>
            <a:ext cx="8915400" cy="1133132"/>
          </a:xfrm>
          <a:noFill/>
        </p:spPr>
        <p:txBody>
          <a:bodyPr>
            <a:noAutofit/>
          </a:bodyPr>
          <a:lstStyle/>
          <a:p>
            <a:pPr eaLnBrk="1" hangingPunct="1"/>
            <a:r>
              <a:rPr lang="en-US" altLang="en-US" sz="2800" b="1" dirty="0">
                <a:latin typeface="Arial" charset="0"/>
              </a:rPr>
              <a:t>7</a:t>
            </a:r>
            <a:r>
              <a:rPr lang="en-US" altLang="en-US" sz="2800" b="1" dirty="0" smtClean="0">
                <a:latin typeface="Arial" charset="0"/>
              </a:rPr>
              <a:t>. </a:t>
            </a:r>
            <a:r>
              <a:rPr lang="en-US" sz="2800" b="1" dirty="0">
                <a:effectLst/>
              </a:rPr>
              <a:t>ĐÁNH GIÁ HIỆU QUẢ KINH TẾ - XÃ HỘI</a:t>
            </a:r>
            <a:endParaRPr lang="en-US" altLang="en-US" sz="2800" b="1" dirty="0" smtClean="0">
              <a:solidFill>
                <a:srgbClr val="009900"/>
              </a:solidFill>
              <a:latin typeface="Arial" charset="0"/>
            </a:endParaRPr>
          </a:p>
        </p:txBody>
      </p:sp>
      <p:sp>
        <p:nvSpPr>
          <p:cNvPr id="6" name="Rectangle 6"/>
          <p:cNvSpPr>
            <a:spLocks noChangeArrowheads="1"/>
          </p:cNvSpPr>
          <p:nvPr/>
        </p:nvSpPr>
        <p:spPr bwMode="auto">
          <a:xfrm>
            <a:off x="438150" y="1400768"/>
            <a:ext cx="3600450" cy="461665"/>
          </a:xfrm>
          <a:prstGeom prst="rect">
            <a:avLst/>
          </a:prstGeom>
          <a:noFill/>
          <a:ln w="9525">
            <a:noFill/>
            <a:miter lim="800000"/>
            <a:headEnd/>
            <a:tailEnd/>
          </a:ln>
        </p:spPr>
        <p:txBody>
          <a:bodyPr wrap="square">
            <a:spAutoFit/>
          </a:bodyPr>
          <a:lstStyle/>
          <a:p>
            <a:pPr algn="just" eaLnBrk="1" hangingPunct="1"/>
            <a:r>
              <a:rPr lang="en-US" altLang="en-US" sz="2400" b="1" dirty="0" err="1" smtClean="0">
                <a:solidFill>
                  <a:srgbClr val="33CC33"/>
                </a:solidFill>
              </a:rPr>
              <a:t>Đối</a:t>
            </a:r>
            <a:r>
              <a:rPr lang="en-US" altLang="en-US" sz="2400" b="1" dirty="0" smtClean="0">
                <a:solidFill>
                  <a:srgbClr val="33CC33"/>
                </a:solidFill>
              </a:rPr>
              <a:t> </a:t>
            </a:r>
            <a:r>
              <a:rPr lang="en-US" altLang="en-US" sz="2400" b="1" dirty="0" err="1" smtClean="0">
                <a:solidFill>
                  <a:srgbClr val="33CC33"/>
                </a:solidFill>
              </a:rPr>
              <a:t>với</a:t>
            </a:r>
            <a:r>
              <a:rPr lang="en-US" altLang="en-US" sz="2400" b="1" dirty="0" smtClean="0">
                <a:solidFill>
                  <a:srgbClr val="33CC33"/>
                </a:solidFill>
              </a:rPr>
              <a:t> </a:t>
            </a:r>
            <a:r>
              <a:rPr lang="en-US" altLang="en-US" sz="2400" b="1" dirty="0" err="1" smtClean="0">
                <a:solidFill>
                  <a:srgbClr val="33CC33"/>
                </a:solidFill>
              </a:rPr>
              <a:t>bệnh</a:t>
            </a:r>
            <a:r>
              <a:rPr lang="en-US" altLang="en-US" sz="2400" b="1" dirty="0" smtClean="0">
                <a:solidFill>
                  <a:srgbClr val="33CC33"/>
                </a:solidFill>
              </a:rPr>
              <a:t> </a:t>
            </a:r>
            <a:r>
              <a:rPr lang="en-US" altLang="en-US" sz="2400" b="1" dirty="0" err="1" smtClean="0">
                <a:solidFill>
                  <a:srgbClr val="33CC33"/>
                </a:solidFill>
              </a:rPr>
              <a:t>viện</a:t>
            </a:r>
            <a:endParaRPr lang="en-US" altLang="en-US" sz="2400" b="1" i="1" dirty="0" smtClean="0">
              <a:solidFill>
                <a:srgbClr val="33CC33"/>
              </a:solidFill>
            </a:endParaRPr>
          </a:p>
        </p:txBody>
      </p:sp>
      <p:sp>
        <p:nvSpPr>
          <p:cNvPr id="9" name="Rectangle 6"/>
          <p:cNvSpPr>
            <a:spLocks noChangeArrowheads="1"/>
          </p:cNvSpPr>
          <p:nvPr/>
        </p:nvSpPr>
        <p:spPr bwMode="auto">
          <a:xfrm>
            <a:off x="609600" y="1930837"/>
            <a:ext cx="7543800" cy="3631763"/>
          </a:xfrm>
          <a:prstGeom prst="rect">
            <a:avLst/>
          </a:prstGeom>
          <a:noFill/>
          <a:ln w="9525">
            <a:noFill/>
            <a:miter lim="800000"/>
            <a:headEnd/>
            <a:tailEnd/>
          </a:ln>
        </p:spPr>
        <p:txBody>
          <a:bodyPr wrap="square">
            <a:spAutoFit/>
          </a:bodyPr>
          <a:lstStyle/>
          <a:p>
            <a:pPr eaLnBrk="1" hangingPunct="1"/>
            <a:endParaRPr lang="en-US" altLang="en-US" sz="2000" i="1" dirty="0" smtClean="0">
              <a:solidFill>
                <a:srgbClr val="33CC33"/>
              </a:solidFill>
            </a:endParaRPr>
          </a:p>
          <a:p>
            <a:pPr marL="347663" indent="-347663" eaLnBrk="1" hangingPunct="1">
              <a:lnSpc>
                <a:spcPct val="150000"/>
              </a:lnSpc>
              <a:buFont typeface="Wingdings" pitchFamily="2" charset="2"/>
              <a:buChar char="Ø"/>
            </a:pPr>
            <a:r>
              <a:rPr lang="en-US" sz="2000" i="1" dirty="0" err="1" smtClean="0">
                <a:solidFill>
                  <a:srgbClr val="33CC33"/>
                </a:solidFill>
              </a:rPr>
              <a:t>Quy</a:t>
            </a:r>
            <a:r>
              <a:rPr lang="en-US" sz="2000" i="1" dirty="0" smtClean="0">
                <a:solidFill>
                  <a:srgbClr val="33CC33"/>
                </a:solidFill>
              </a:rPr>
              <a:t> </a:t>
            </a:r>
            <a:r>
              <a:rPr lang="en-US" sz="2000" i="1" dirty="0" err="1" smtClean="0">
                <a:solidFill>
                  <a:srgbClr val="33CC33"/>
                </a:solidFill>
              </a:rPr>
              <a:t>trình</a:t>
            </a:r>
            <a:r>
              <a:rPr lang="en-US" sz="2000" i="1" dirty="0" smtClean="0">
                <a:solidFill>
                  <a:srgbClr val="33CC33"/>
                </a:solidFill>
              </a:rPr>
              <a:t> </a:t>
            </a:r>
            <a:r>
              <a:rPr lang="en-US" sz="2000" i="1" dirty="0" err="1" smtClean="0">
                <a:solidFill>
                  <a:srgbClr val="33CC33"/>
                </a:solidFill>
              </a:rPr>
              <a:t>và</a:t>
            </a:r>
            <a:r>
              <a:rPr lang="en-US" sz="2000" i="1" dirty="0" smtClean="0">
                <a:solidFill>
                  <a:srgbClr val="33CC33"/>
                </a:solidFill>
              </a:rPr>
              <a:t> </a:t>
            </a:r>
            <a:r>
              <a:rPr lang="en-US" sz="2000" i="1" dirty="0" err="1" smtClean="0">
                <a:solidFill>
                  <a:srgbClr val="33CC33"/>
                </a:solidFill>
              </a:rPr>
              <a:t>thời</a:t>
            </a:r>
            <a:r>
              <a:rPr lang="en-US" sz="2000" i="1" dirty="0" smtClean="0">
                <a:solidFill>
                  <a:srgbClr val="33CC33"/>
                </a:solidFill>
              </a:rPr>
              <a:t> </a:t>
            </a:r>
            <a:r>
              <a:rPr lang="en-US" sz="2000" i="1" dirty="0" err="1" smtClean="0">
                <a:solidFill>
                  <a:srgbClr val="33CC33"/>
                </a:solidFill>
              </a:rPr>
              <a:t>gian</a:t>
            </a:r>
            <a:r>
              <a:rPr lang="en-US" sz="2000" i="1" dirty="0" smtClean="0">
                <a:solidFill>
                  <a:srgbClr val="33CC33"/>
                </a:solidFill>
              </a:rPr>
              <a:t> </a:t>
            </a:r>
            <a:r>
              <a:rPr lang="en-US" sz="2000" i="1" dirty="0" err="1" smtClean="0">
                <a:solidFill>
                  <a:srgbClr val="33CC33"/>
                </a:solidFill>
              </a:rPr>
              <a:t>được</a:t>
            </a:r>
            <a:r>
              <a:rPr lang="en-US" sz="2000" i="1" dirty="0" smtClean="0">
                <a:solidFill>
                  <a:srgbClr val="33CC33"/>
                </a:solidFill>
              </a:rPr>
              <a:t> </a:t>
            </a:r>
            <a:r>
              <a:rPr lang="en-US" sz="2000" i="1" dirty="0" err="1" smtClean="0">
                <a:solidFill>
                  <a:srgbClr val="33CC33"/>
                </a:solidFill>
              </a:rPr>
              <a:t>rút</a:t>
            </a:r>
            <a:r>
              <a:rPr lang="en-US" sz="2000" i="1" dirty="0" smtClean="0">
                <a:solidFill>
                  <a:srgbClr val="33CC33"/>
                </a:solidFill>
              </a:rPr>
              <a:t> </a:t>
            </a:r>
            <a:r>
              <a:rPr lang="en-US" sz="2000" i="1" dirty="0" err="1" smtClean="0">
                <a:solidFill>
                  <a:srgbClr val="33CC33"/>
                </a:solidFill>
              </a:rPr>
              <a:t>ngắn</a:t>
            </a:r>
            <a:r>
              <a:rPr lang="en-US" sz="2000" i="1" dirty="0" smtClean="0">
                <a:solidFill>
                  <a:srgbClr val="33CC33"/>
                </a:solidFill>
              </a:rPr>
              <a:t>.</a:t>
            </a:r>
          </a:p>
          <a:p>
            <a:pPr marL="347663" indent="-347663" eaLnBrk="1" hangingPunct="1">
              <a:lnSpc>
                <a:spcPct val="150000"/>
              </a:lnSpc>
              <a:buFont typeface="Wingdings" pitchFamily="2" charset="2"/>
              <a:buChar char="Ø"/>
            </a:pPr>
            <a:r>
              <a:rPr lang="en-US" sz="2000" i="1" dirty="0" err="1" smtClean="0">
                <a:solidFill>
                  <a:srgbClr val="33CC33"/>
                </a:solidFill>
              </a:rPr>
              <a:t>Kiểm</a:t>
            </a:r>
            <a:r>
              <a:rPr lang="en-US" sz="2000" i="1" dirty="0" smtClean="0">
                <a:solidFill>
                  <a:srgbClr val="33CC33"/>
                </a:solidFill>
              </a:rPr>
              <a:t> </a:t>
            </a:r>
            <a:r>
              <a:rPr lang="en-US" sz="2000" i="1" dirty="0" err="1" smtClean="0">
                <a:solidFill>
                  <a:srgbClr val="33CC33"/>
                </a:solidFill>
              </a:rPr>
              <a:t>soát</a:t>
            </a:r>
            <a:r>
              <a:rPr lang="en-US" sz="2000" i="1" dirty="0" smtClean="0">
                <a:solidFill>
                  <a:srgbClr val="33CC33"/>
                </a:solidFill>
              </a:rPr>
              <a:t> </a:t>
            </a:r>
            <a:r>
              <a:rPr lang="en-US" sz="2000" i="1" dirty="0" err="1" smtClean="0">
                <a:solidFill>
                  <a:srgbClr val="33CC33"/>
                </a:solidFill>
              </a:rPr>
              <a:t>nguồn</a:t>
            </a:r>
            <a:r>
              <a:rPr lang="en-US" sz="2000" i="1" dirty="0" smtClean="0">
                <a:solidFill>
                  <a:srgbClr val="33CC33"/>
                </a:solidFill>
              </a:rPr>
              <a:t> </a:t>
            </a:r>
            <a:r>
              <a:rPr lang="en-US" sz="2000" i="1" dirty="0" err="1" smtClean="0">
                <a:solidFill>
                  <a:srgbClr val="33CC33"/>
                </a:solidFill>
              </a:rPr>
              <a:t>thu</a:t>
            </a:r>
            <a:r>
              <a:rPr lang="en-US" sz="2000" i="1" dirty="0" smtClean="0">
                <a:solidFill>
                  <a:srgbClr val="33CC33"/>
                </a:solidFill>
              </a:rPr>
              <a:t> </a:t>
            </a:r>
            <a:r>
              <a:rPr lang="en-US" sz="2000" i="1" dirty="0" err="1" smtClean="0">
                <a:solidFill>
                  <a:srgbClr val="33CC33"/>
                </a:solidFill>
              </a:rPr>
              <a:t>của</a:t>
            </a:r>
            <a:r>
              <a:rPr lang="en-US" sz="2000" i="1" dirty="0" smtClean="0">
                <a:solidFill>
                  <a:srgbClr val="33CC33"/>
                </a:solidFill>
              </a:rPr>
              <a:t> </a:t>
            </a:r>
            <a:r>
              <a:rPr lang="en-US" sz="2000" i="1" dirty="0" err="1" smtClean="0">
                <a:solidFill>
                  <a:srgbClr val="33CC33"/>
                </a:solidFill>
              </a:rPr>
              <a:t>bệnh</a:t>
            </a:r>
            <a:r>
              <a:rPr lang="en-US" sz="2000" i="1" dirty="0" smtClean="0">
                <a:solidFill>
                  <a:srgbClr val="33CC33"/>
                </a:solidFill>
              </a:rPr>
              <a:t> </a:t>
            </a:r>
            <a:r>
              <a:rPr lang="en-US" sz="2000" i="1" dirty="0" err="1" smtClean="0">
                <a:solidFill>
                  <a:srgbClr val="33CC33"/>
                </a:solidFill>
              </a:rPr>
              <a:t>viện</a:t>
            </a:r>
            <a:r>
              <a:rPr lang="en-US" sz="2000" i="1" dirty="0" smtClean="0">
                <a:solidFill>
                  <a:srgbClr val="33CC33"/>
                </a:solidFill>
              </a:rPr>
              <a:t>.</a:t>
            </a:r>
          </a:p>
          <a:p>
            <a:pPr marL="347663" indent="-347663" eaLnBrk="1" hangingPunct="1">
              <a:lnSpc>
                <a:spcPct val="150000"/>
              </a:lnSpc>
              <a:buFont typeface="Wingdings" pitchFamily="2" charset="2"/>
              <a:buChar char="Ø"/>
            </a:pPr>
            <a:r>
              <a:rPr lang="en-US" sz="2000" i="1" dirty="0" err="1" smtClean="0">
                <a:solidFill>
                  <a:srgbClr val="33CC33"/>
                </a:solidFill>
              </a:rPr>
              <a:t>Giảm</a:t>
            </a:r>
            <a:r>
              <a:rPr lang="en-US" sz="2000" i="1" dirty="0" smtClean="0">
                <a:solidFill>
                  <a:srgbClr val="33CC33"/>
                </a:solidFill>
              </a:rPr>
              <a:t> </a:t>
            </a:r>
            <a:r>
              <a:rPr lang="en-US" sz="2000" i="1" dirty="0" err="1" smtClean="0">
                <a:solidFill>
                  <a:srgbClr val="33CC33"/>
                </a:solidFill>
              </a:rPr>
              <a:t>áp</a:t>
            </a:r>
            <a:r>
              <a:rPr lang="en-US" sz="2000" i="1" dirty="0" smtClean="0">
                <a:solidFill>
                  <a:srgbClr val="33CC33"/>
                </a:solidFill>
              </a:rPr>
              <a:t> </a:t>
            </a:r>
            <a:r>
              <a:rPr lang="en-US" sz="2000" i="1" dirty="0" err="1" smtClean="0">
                <a:solidFill>
                  <a:srgbClr val="33CC33"/>
                </a:solidFill>
              </a:rPr>
              <a:t>lực</a:t>
            </a:r>
            <a:r>
              <a:rPr lang="en-US" sz="2000" i="1" dirty="0" smtClean="0">
                <a:solidFill>
                  <a:srgbClr val="33CC33"/>
                </a:solidFill>
              </a:rPr>
              <a:t> </a:t>
            </a:r>
            <a:r>
              <a:rPr lang="en-US" sz="2000" i="1" dirty="0" err="1" smtClean="0">
                <a:solidFill>
                  <a:srgbClr val="33CC33"/>
                </a:solidFill>
              </a:rPr>
              <a:t>lưu</a:t>
            </a:r>
            <a:r>
              <a:rPr lang="en-US" sz="2000" i="1" dirty="0" smtClean="0">
                <a:solidFill>
                  <a:srgbClr val="33CC33"/>
                </a:solidFill>
              </a:rPr>
              <a:t> </a:t>
            </a:r>
            <a:r>
              <a:rPr lang="en-US" sz="2000" i="1" dirty="0" err="1" smtClean="0">
                <a:solidFill>
                  <a:srgbClr val="33CC33"/>
                </a:solidFill>
              </a:rPr>
              <a:t>trữ</a:t>
            </a:r>
            <a:r>
              <a:rPr lang="en-US" sz="2000" i="1" dirty="0" smtClean="0">
                <a:solidFill>
                  <a:srgbClr val="33CC33"/>
                </a:solidFill>
              </a:rPr>
              <a:t> </a:t>
            </a:r>
            <a:r>
              <a:rPr lang="en-US" sz="2000" i="1" dirty="0" err="1" smtClean="0">
                <a:solidFill>
                  <a:srgbClr val="33CC33"/>
                </a:solidFill>
              </a:rPr>
              <a:t>lượng</a:t>
            </a:r>
            <a:r>
              <a:rPr lang="en-US" sz="2000" i="1" dirty="0" smtClean="0">
                <a:solidFill>
                  <a:srgbClr val="33CC33"/>
                </a:solidFill>
              </a:rPr>
              <a:t> </a:t>
            </a:r>
            <a:r>
              <a:rPr lang="en-US" sz="2000" i="1" dirty="0" err="1" smtClean="0">
                <a:solidFill>
                  <a:srgbClr val="33CC33"/>
                </a:solidFill>
              </a:rPr>
              <a:t>tiền</a:t>
            </a:r>
            <a:r>
              <a:rPr lang="en-US" sz="2000" i="1" dirty="0" smtClean="0">
                <a:solidFill>
                  <a:srgbClr val="33CC33"/>
                </a:solidFill>
              </a:rPr>
              <a:t> </a:t>
            </a:r>
            <a:r>
              <a:rPr lang="en-US" sz="2000" i="1" dirty="0" err="1" smtClean="0">
                <a:solidFill>
                  <a:srgbClr val="33CC33"/>
                </a:solidFill>
              </a:rPr>
              <a:t>mặt</a:t>
            </a:r>
            <a:endParaRPr lang="en-US" sz="2000" i="1" dirty="0" smtClean="0">
              <a:solidFill>
                <a:srgbClr val="33CC33"/>
              </a:solidFill>
            </a:endParaRPr>
          </a:p>
          <a:p>
            <a:pPr marL="347663" indent="-347663" eaLnBrk="1" hangingPunct="1">
              <a:lnSpc>
                <a:spcPct val="150000"/>
              </a:lnSpc>
              <a:buFont typeface="Wingdings" pitchFamily="2" charset="2"/>
              <a:buChar char="Ø"/>
            </a:pPr>
            <a:r>
              <a:rPr lang="en-US" sz="2000" i="1" dirty="0" err="1" smtClean="0">
                <a:solidFill>
                  <a:srgbClr val="33CC33"/>
                </a:solidFill>
              </a:rPr>
              <a:t>Tiết</a:t>
            </a:r>
            <a:r>
              <a:rPr lang="en-US" sz="2000" i="1" dirty="0" smtClean="0">
                <a:solidFill>
                  <a:srgbClr val="33CC33"/>
                </a:solidFill>
              </a:rPr>
              <a:t> </a:t>
            </a:r>
            <a:r>
              <a:rPr lang="en-US" sz="2000" i="1" dirty="0" err="1" smtClean="0">
                <a:solidFill>
                  <a:srgbClr val="33CC33"/>
                </a:solidFill>
              </a:rPr>
              <a:t>kiệm</a:t>
            </a:r>
            <a:r>
              <a:rPr lang="en-US" sz="2000" i="1" dirty="0" smtClean="0">
                <a:solidFill>
                  <a:srgbClr val="33CC33"/>
                </a:solidFill>
              </a:rPr>
              <a:t> </a:t>
            </a:r>
            <a:r>
              <a:rPr lang="en-US" sz="2000" i="1" dirty="0" err="1" smtClean="0">
                <a:solidFill>
                  <a:srgbClr val="33CC33"/>
                </a:solidFill>
              </a:rPr>
              <a:t>nguồn</a:t>
            </a:r>
            <a:r>
              <a:rPr lang="en-US" sz="2000" i="1" dirty="0" smtClean="0">
                <a:solidFill>
                  <a:srgbClr val="33CC33"/>
                </a:solidFill>
              </a:rPr>
              <a:t> </a:t>
            </a:r>
            <a:r>
              <a:rPr lang="en-US" sz="2000" i="1" dirty="0" err="1" smtClean="0">
                <a:solidFill>
                  <a:srgbClr val="33CC33"/>
                </a:solidFill>
              </a:rPr>
              <a:t>nhân</a:t>
            </a:r>
            <a:r>
              <a:rPr lang="en-US" sz="2000" i="1" dirty="0" smtClean="0">
                <a:solidFill>
                  <a:srgbClr val="33CC33"/>
                </a:solidFill>
              </a:rPr>
              <a:t> </a:t>
            </a:r>
            <a:r>
              <a:rPr lang="en-US" sz="2000" i="1" dirty="0" err="1" smtClean="0">
                <a:solidFill>
                  <a:srgbClr val="33CC33"/>
                </a:solidFill>
              </a:rPr>
              <a:t>lực</a:t>
            </a:r>
            <a:r>
              <a:rPr lang="en-US" sz="2000" i="1" dirty="0" err="1">
                <a:solidFill>
                  <a:srgbClr val="33CC33"/>
                </a:solidFill>
              </a:rPr>
              <a:t>.</a:t>
            </a:r>
            <a:endParaRPr lang="en-US" sz="2000" i="1" dirty="0" smtClean="0">
              <a:solidFill>
                <a:srgbClr val="33CC33"/>
              </a:solidFill>
            </a:endParaRPr>
          </a:p>
          <a:p>
            <a:pPr marL="347663" indent="-347663" eaLnBrk="1" hangingPunct="1">
              <a:lnSpc>
                <a:spcPct val="150000"/>
              </a:lnSpc>
              <a:buFont typeface="Wingdings" pitchFamily="2" charset="2"/>
              <a:buChar char="Ø"/>
            </a:pPr>
            <a:r>
              <a:rPr lang="en-US" sz="2000" i="1" dirty="0" err="1" smtClean="0">
                <a:solidFill>
                  <a:srgbClr val="33CC33"/>
                </a:solidFill>
              </a:rPr>
              <a:t>Tiết</a:t>
            </a:r>
            <a:r>
              <a:rPr lang="en-US" sz="2000" i="1" dirty="0" smtClean="0">
                <a:solidFill>
                  <a:srgbClr val="33CC33"/>
                </a:solidFill>
              </a:rPr>
              <a:t> </a:t>
            </a:r>
            <a:r>
              <a:rPr lang="en-US" sz="2000" i="1" dirty="0" err="1" smtClean="0">
                <a:solidFill>
                  <a:srgbClr val="33CC33"/>
                </a:solidFill>
              </a:rPr>
              <a:t>kiệm</a:t>
            </a:r>
            <a:r>
              <a:rPr lang="en-US" sz="2000" i="1" dirty="0" smtClean="0">
                <a:solidFill>
                  <a:srgbClr val="33CC33"/>
                </a:solidFill>
              </a:rPr>
              <a:t> </a:t>
            </a:r>
            <a:r>
              <a:rPr lang="en-US" sz="2000" i="1" dirty="0" err="1" smtClean="0">
                <a:solidFill>
                  <a:srgbClr val="33CC33"/>
                </a:solidFill>
              </a:rPr>
              <a:t>thời</a:t>
            </a:r>
            <a:r>
              <a:rPr lang="en-US" sz="2000" i="1" dirty="0" smtClean="0">
                <a:solidFill>
                  <a:srgbClr val="33CC33"/>
                </a:solidFill>
              </a:rPr>
              <a:t> </a:t>
            </a:r>
            <a:r>
              <a:rPr lang="en-US" sz="2000" i="1" dirty="0" err="1" smtClean="0">
                <a:solidFill>
                  <a:srgbClr val="33CC33"/>
                </a:solidFill>
              </a:rPr>
              <a:t>gian</a:t>
            </a:r>
            <a:r>
              <a:rPr lang="en-US" sz="2000" i="1" dirty="0" smtClean="0">
                <a:solidFill>
                  <a:srgbClr val="33CC33"/>
                </a:solidFill>
              </a:rPr>
              <a:t>, </a:t>
            </a:r>
            <a:r>
              <a:rPr lang="en-US" sz="2000" i="1" dirty="0" err="1" smtClean="0">
                <a:solidFill>
                  <a:srgbClr val="33CC33"/>
                </a:solidFill>
              </a:rPr>
              <a:t>nâng</a:t>
            </a:r>
            <a:r>
              <a:rPr lang="en-US" sz="2000" i="1" dirty="0" smtClean="0">
                <a:solidFill>
                  <a:srgbClr val="33CC33"/>
                </a:solidFill>
              </a:rPr>
              <a:t> </a:t>
            </a:r>
            <a:r>
              <a:rPr lang="en-US" sz="2000" i="1" dirty="0" err="1" smtClean="0">
                <a:solidFill>
                  <a:srgbClr val="33CC33"/>
                </a:solidFill>
              </a:rPr>
              <a:t>cao</a:t>
            </a:r>
            <a:r>
              <a:rPr lang="en-US" sz="2000" i="1" dirty="0" smtClean="0">
                <a:solidFill>
                  <a:srgbClr val="33CC33"/>
                </a:solidFill>
              </a:rPr>
              <a:t> </a:t>
            </a:r>
            <a:r>
              <a:rPr lang="en-US" sz="2000" i="1" dirty="0" err="1" smtClean="0">
                <a:solidFill>
                  <a:srgbClr val="33CC33"/>
                </a:solidFill>
              </a:rPr>
              <a:t>chất</a:t>
            </a:r>
            <a:r>
              <a:rPr lang="en-US" sz="2000" i="1" dirty="0" smtClean="0">
                <a:solidFill>
                  <a:srgbClr val="33CC33"/>
                </a:solidFill>
              </a:rPr>
              <a:t> </a:t>
            </a:r>
            <a:r>
              <a:rPr lang="en-US" sz="2000" i="1" dirty="0" err="1" smtClean="0">
                <a:solidFill>
                  <a:srgbClr val="33CC33"/>
                </a:solidFill>
              </a:rPr>
              <a:t>lượng</a:t>
            </a:r>
            <a:r>
              <a:rPr lang="en-US" sz="2000" i="1" dirty="0" smtClean="0">
                <a:solidFill>
                  <a:srgbClr val="33CC33"/>
                </a:solidFill>
              </a:rPr>
              <a:t> </a:t>
            </a:r>
            <a:r>
              <a:rPr lang="en-US" sz="2000" i="1" dirty="0" err="1" smtClean="0">
                <a:solidFill>
                  <a:srgbClr val="33CC33"/>
                </a:solidFill>
              </a:rPr>
              <a:t>thăm</a:t>
            </a:r>
            <a:r>
              <a:rPr lang="en-US" sz="2000" i="1" dirty="0" smtClean="0">
                <a:solidFill>
                  <a:srgbClr val="33CC33"/>
                </a:solidFill>
              </a:rPr>
              <a:t> </a:t>
            </a:r>
            <a:r>
              <a:rPr lang="en-US" sz="2000" i="1" dirty="0" err="1" smtClean="0">
                <a:solidFill>
                  <a:srgbClr val="33CC33"/>
                </a:solidFill>
              </a:rPr>
              <a:t>khám</a:t>
            </a:r>
            <a:r>
              <a:rPr lang="en-US" sz="2000" i="1" dirty="0" smtClean="0">
                <a:solidFill>
                  <a:srgbClr val="33CC33"/>
                </a:solidFill>
              </a:rPr>
              <a:t> </a:t>
            </a:r>
            <a:r>
              <a:rPr lang="en-US" sz="2000" i="1" dirty="0" err="1" smtClean="0">
                <a:solidFill>
                  <a:srgbClr val="33CC33"/>
                </a:solidFill>
              </a:rPr>
              <a:t>của</a:t>
            </a:r>
            <a:r>
              <a:rPr lang="en-US" sz="2000" i="1" dirty="0" smtClean="0">
                <a:solidFill>
                  <a:srgbClr val="33CC33"/>
                </a:solidFill>
              </a:rPr>
              <a:t> </a:t>
            </a:r>
            <a:r>
              <a:rPr lang="en-US" sz="2000" i="1" dirty="0" err="1" smtClean="0">
                <a:solidFill>
                  <a:srgbClr val="33CC33"/>
                </a:solidFill>
              </a:rPr>
              <a:t>bệnh</a:t>
            </a:r>
            <a:r>
              <a:rPr lang="en-US" sz="2000" i="1" dirty="0" smtClean="0">
                <a:solidFill>
                  <a:srgbClr val="33CC33"/>
                </a:solidFill>
              </a:rPr>
              <a:t> </a:t>
            </a:r>
            <a:r>
              <a:rPr lang="en-US" sz="2000" i="1" dirty="0" err="1" smtClean="0">
                <a:solidFill>
                  <a:srgbClr val="33CC33"/>
                </a:solidFill>
              </a:rPr>
              <a:t>viện</a:t>
            </a:r>
            <a:r>
              <a:rPr lang="en-US" sz="2000" i="1" dirty="0" smtClean="0">
                <a:solidFill>
                  <a:srgbClr val="33CC33"/>
                </a:solidFill>
              </a:rPr>
              <a:t>. </a:t>
            </a:r>
          </a:p>
          <a:p>
            <a:pPr marL="0" lvl="1" eaLnBrk="1" hangingPunct="1">
              <a:lnSpc>
                <a:spcPct val="150000"/>
              </a:lnSpc>
            </a:pPr>
            <a:endParaRPr lang="en-US" sz="2000" i="1" dirty="0">
              <a:solidFill>
                <a:srgbClr val="33CC33"/>
              </a:solidFill>
            </a:endParaRPr>
          </a:p>
        </p:txBody>
      </p:sp>
    </p:spTree>
    <p:extLst>
      <p:ext uri="{BB962C8B-B14F-4D97-AF65-F5344CB8AC3E}">
        <p14:creationId xmlns:p14="http://schemas.microsoft.com/office/powerpoint/2010/main" val="99782193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a:spLocks noGrp="1"/>
          </p:cNvSpPr>
          <p:nvPr>
            <p:ph type="title"/>
          </p:nvPr>
        </p:nvSpPr>
        <p:spPr>
          <a:xfrm>
            <a:off x="228600" y="228601"/>
            <a:ext cx="8915400" cy="1133132"/>
          </a:xfrm>
          <a:noFill/>
        </p:spPr>
        <p:txBody>
          <a:bodyPr>
            <a:noAutofit/>
          </a:bodyPr>
          <a:lstStyle/>
          <a:p>
            <a:pPr eaLnBrk="1" hangingPunct="1"/>
            <a:r>
              <a:rPr lang="en-US" altLang="en-US" sz="2800" b="1" dirty="0">
                <a:latin typeface="Arial" charset="0"/>
              </a:rPr>
              <a:t>7. </a:t>
            </a:r>
            <a:r>
              <a:rPr lang="en-US" sz="2800" b="1" dirty="0">
                <a:effectLst/>
              </a:rPr>
              <a:t>ĐÁNH GIÁ HIỆU QUẢ KINH TẾ - XÃ HỘI</a:t>
            </a:r>
            <a:endParaRPr lang="en-US" altLang="en-US" sz="2800" b="1" dirty="0" smtClean="0">
              <a:solidFill>
                <a:srgbClr val="009900"/>
              </a:solidFill>
              <a:latin typeface="Arial" charset="0"/>
            </a:endParaRPr>
          </a:p>
        </p:txBody>
      </p:sp>
      <p:sp>
        <p:nvSpPr>
          <p:cNvPr id="5" name="Rectangle 6"/>
          <p:cNvSpPr>
            <a:spLocks noChangeArrowheads="1"/>
          </p:cNvSpPr>
          <p:nvPr/>
        </p:nvSpPr>
        <p:spPr bwMode="auto">
          <a:xfrm>
            <a:off x="228600" y="1593771"/>
            <a:ext cx="3657600" cy="4093428"/>
          </a:xfrm>
          <a:prstGeom prst="rect">
            <a:avLst/>
          </a:prstGeom>
          <a:noFill/>
          <a:ln w="9525">
            <a:solidFill>
              <a:srgbClr val="009900"/>
            </a:solidFill>
            <a:miter lim="800000"/>
            <a:headEnd/>
            <a:tailEnd/>
          </a:ln>
        </p:spPr>
        <p:txBody>
          <a:bodyPr wrap="square">
            <a:spAutoFit/>
          </a:bodyPr>
          <a:lstStyle/>
          <a:p>
            <a:pPr algn="ctr" eaLnBrk="1" hangingPunct="1"/>
            <a:r>
              <a:rPr lang="en-US" b="1" dirty="0" err="1">
                <a:solidFill>
                  <a:srgbClr val="009900"/>
                </a:solidFill>
              </a:rPr>
              <a:t>Đối</a:t>
            </a:r>
            <a:r>
              <a:rPr lang="en-US" b="1" dirty="0">
                <a:solidFill>
                  <a:srgbClr val="009900"/>
                </a:solidFill>
              </a:rPr>
              <a:t> </a:t>
            </a:r>
            <a:r>
              <a:rPr lang="en-US" b="1" dirty="0" err="1">
                <a:solidFill>
                  <a:srgbClr val="009900"/>
                </a:solidFill>
              </a:rPr>
              <a:t>với</a:t>
            </a:r>
            <a:r>
              <a:rPr lang="en-US" b="1" dirty="0">
                <a:solidFill>
                  <a:srgbClr val="009900"/>
                </a:solidFill>
              </a:rPr>
              <a:t> </a:t>
            </a:r>
            <a:r>
              <a:rPr lang="en-US" b="1" dirty="0" err="1">
                <a:solidFill>
                  <a:srgbClr val="009900"/>
                </a:solidFill>
              </a:rPr>
              <a:t>hệ</a:t>
            </a:r>
            <a:r>
              <a:rPr lang="en-US" b="1" dirty="0">
                <a:solidFill>
                  <a:srgbClr val="009900"/>
                </a:solidFill>
              </a:rPr>
              <a:t> </a:t>
            </a:r>
            <a:r>
              <a:rPr lang="en-US" b="1" dirty="0" err="1">
                <a:solidFill>
                  <a:srgbClr val="009900"/>
                </a:solidFill>
              </a:rPr>
              <a:t>thống</a:t>
            </a:r>
            <a:r>
              <a:rPr lang="en-US" b="1" dirty="0">
                <a:solidFill>
                  <a:srgbClr val="009900"/>
                </a:solidFill>
              </a:rPr>
              <a:t> </a:t>
            </a:r>
            <a:r>
              <a:rPr lang="en-US" b="1" dirty="0" err="1">
                <a:solidFill>
                  <a:srgbClr val="009900"/>
                </a:solidFill>
              </a:rPr>
              <a:t>tài</a:t>
            </a:r>
            <a:r>
              <a:rPr lang="en-US" b="1" dirty="0">
                <a:solidFill>
                  <a:srgbClr val="009900"/>
                </a:solidFill>
              </a:rPr>
              <a:t> </a:t>
            </a:r>
            <a:r>
              <a:rPr lang="en-US" b="1" dirty="0" err="1">
                <a:solidFill>
                  <a:srgbClr val="009900"/>
                </a:solidFill>
              </a:rPr>
              <a:t>chính</a:t>
            </a:r>
            <a:r>
              <a:rPr lang="en-US" b="1" dirty="0">
                <a:solidFill>
                  <a:srgbClr val="009900"/>
                </a:solidFill>
              </a:rPr>
              <a:t>, </a:t>
            </a:r>
            <a:r>
              <a:rPr lang="en-US" b="1" dirty="0" err="1">
                <a:solidFill>
                  <a:srgbClr val="009900"/>
                </a:solidFill>
              </a:rPr>
              <a:t>ngân</a:t>
            </a:r>
            <a:r>
              <a:rPr lang="en-US" b="1" dirty="0">
                <a:solidFill>
                  <a:srgbClr val="009900"/>
                </a:solidFill>
              </a:rPr>
              <a:t> </a:t>
            </a:r>
            <a:r>
              <a:rPr lang="en-US" b="1" dirty="0" err="1" smtClean="0">
                <a:solidFill>
                  <a:srgbClr val="009900"/>
                </a:solidFill>
              </a:rPr>
              <a:t>hàng</a:t>
            </a:r>
            <a:endParaRPr lang="en-US" b="1" dirty="0" smtClean="0">
              <a:solidFill>
                <a:srgbClr val="009900"/>
              </a:solidFill>
            </a:endParaRPr>
          </a:p>
          <a:p>
            <a:pPr algn="ctr" eaLnBrk="1" hangingPunct="1"/>
            <a:endParaRPr lang="en-US" altLang="en-US" sz="2000" dirty="0" smtClean="0">
              <a:solidFill>
                <a:srgbClr val="009900"/>
              </a:solidFill>
            </a:endParaRPr>
          </a:p>
          <a:p>
            <a:pPr marL="347663" indent="-347663" eaLnBrk="1" hangingPunct="1">
              <a:lnSpc>
                <a:spcPct val="150000"/>
              </a:lnSpc>
              <a:buFont typeface="Wingdings" pitchFamily="2" charset="2"/>
              <a:buChar char="Ø"/>
            </a:pPr>
            <a:r>
              <a:rPr lang="en-US" dirty="0" err="1">
                <a:solidFill>
                  <a:srgbClr val="009900"/>
                </a:solidFill>
              </a:rPr>
              <a:t>Tăng</a:t>
            </a:r>
            <a:r>
              <a:rPr lang="en-US" dirty="0">
                <a:solidFill>
                  <a:srgbClr val="009900"/>
                </a:solidFill>
              </a:rPr>
              <a:t> </a:t>
            </a:r>
            <a:r>
              <a:rPr lang="en-US" dirty="0" err="1">
                <a:solidFill>
                  <a:srgbClr val="009900"/>
                </a:solidFill>
              </a:rPr>
              <a:t>được</a:t>
            </a:r>
            <a:r>
              <a:rPr lang="en-US" dirty="0">
                <a:solidFill>
                  <a:srgbClr val="009900"/>
                </a:solidFill>
              </a:rPr>
              <a:t> </a:t>
            </a:r>
            <a:r>
              <a:rPr lang="en-US" dirty="0" err="1">
                <a:solidFill>
                  <a:srgbClr val="009900"/>
                </a:solidFill>
              </a:rPr>
              <a:t>thị</a:t>
            </a:r>
            <a:r>
              <a:rPr lang="en-US" dirty="0">
                <a:solidFill>
                  <a:srgbClr val="009900"/>
                </a:solidFill>
              </a:rPr>
              <a:t> </a:t>
            </a:r>
            <a:r>
              <a:rPr lang="en-US" dirty="0" err="1">
                <a:solidFill>
                  <a:srgbClr val="009900"/>
                </a:solidFill>
              </a:rPr>
              <a:t>phần</a:t>
            </a:r>
            <a:r>
              <a:rPr lang="en-US" dirty="0">
                <a:solidFill>
                  <a:srgbClr val="009900"/>
                </a:solidFill>
              </a:rPr>
              <a:t> </a:t>
            </a:r>
            <a:r>
              <a:rPr lang="en-US" sz="2000" dirty="0" smtClean="0">
                <a:solidFill>
                  <a:srgbClr val="009900"/>
                </a:solidFill>
              </a:rPr>
              <a:t>.</a:t>
            </a:r>
          </a:p>
          <a:p>
            <a:pPr marL="347663" indent="-347663" eaLnBrk="1" hangingPunct="1">
              <a:lnSpc>
                <a:spcPct val="150000"/>
              </a:lnSpc>
              <a:buFont typeface="Wingdings" pitchFamily="2" charset="2"/>
              <a:buChar char="Ø"/>
            </a:pPr>
            <a:r>
              <a:rPr lang="en-US" dirty="0" err="1">
                <a:solidFill>
                  <a:srgbClr val="009900"/>
                </a:solidFill>
              </a:rPr>
              <a:t>Giúp</a:t>
            </a:r>
            <a:r>
              <a:rPr lang="en-US" dirty="0">
                <a:solidFill>
                  <a:srgbClr val="009900"/>
                </a:solidFill>
              </a:rPr>
              <a:t> </a:t>
            </a:r>
            <a:r>
              <a:rPr lang="en-US" dirty="0" err="1">
                <a:solidFill>
                  <a:srgbClr val="009900"/>
                </a:solidFill>
              </a:rPr>
              <a:t>kiểm</a:t>
            </a:r>
            <a:r>
              <a:rPr lang="en-US" dirty="0">
                <a:solidFill>
                  <a:srgbClr val="009900"/>
                </a:solidFill>
              </a:rPr>
              <a:t> </a:t>
            </a:r>
            <a:r>
              <a:rPr lang="en-US" dirty="0" err="1">
                <a:solidFill>
                  <a:srgbClr val="009900"/>
                </a:solidFill>
              </a:rPr>
              <a:t>soát</a:t>
            </a:r>
            <a:r>
              <a:rPr lang="en-US" dirty="0">
                <a:solidFill>
                  <a:srgbClr val="009900"/>
                </a:solidFill>
              </a:rPr>
              <a:t> </a:t>
            </a:r>
            <a:r>
              <a:rPr lang="en-US" dirty="0" err="1">
                <a:solidFill>
                  <a:srgbClr val="009900"/>
                </a:solidFill>
              </a:rPr>
              <a:t>dòng</a:t>
            </a:r>
            <a:r>
              <a:rPr lang="en-US" dirty="0">
                <a:solidFill>
                  <a:srgbClr val="009900"/>
                </a:solidFill>
              </a:rPr>
              <a:t> </a:t>
            </a:r>
            <a:r>
              <a:rPr lang="en-US" dirty="0" err="1">
                <a:solidFill>
                  <a:srgbClr val="009900"/>
                </a:solidFill>
              </a:rPr>
              <a:t>tiền</a:t>
            </a:r>
            <a:r>
              <a:rPr lang="en-US" dirty="0">
                <a:solidFill>
                  <a:srgbClr val="009900"/>
                </a:solidFill>
              </a:rPr>
              <a:t> </a:t>
            </a:r>
            <a:r>
              <a:rPr lang="en-US" dirty="0" err="1">
                <a:solidFill>
                  <a:srgbClr val="009900"/>
                </a:solidFill>
              </a:rPr>
              <a:t>lưu</a:t>
            </a:r>
            <a:r>
              <a:rPr lang="en-US" dirty="0">
                <a:solidFill>
                  <a:srgbClr val="009900"/>
                </a:solidFill>
              </a:rPr>
              <a:t> </a:t>
            </a:r>
            <a:r>
              <a:rPr lang="en-US" dirty="0" err="1">
                <a:solidFill>
                  <a:srgbClr val="009900"/>
                </a:solidFill>
              </a:rPr>
              <a:t>thông</a:t>
            </a:r>
            <a:r>
              <a:rPr lang="en-US" dirty="0">
                <a:solidFill>
                  <a:srgbClr val="009900"/>
                </a:solidFill>
              </a:rPr>
              <a:t> </a:t>
            </a:r>
            <a:r>
              <a:rPr lang="en-US" dirty="0" err="1">
                <a:solidFill>
                  <a:srgbClr val="009900"/>
                </a:solidFill>
              </a:rPr>
              <a:t>trong</a:t>
            </a:r>
            <a:r>
              <a:rPr lang="en-US" dirty="0">
                <a:solidFill>
                  <a:srgbClr val="009900"/>
                </a:solidFill>
              </a:rPr>
              <a:t> </a:t>
            </a:r>
            <a:r>
              <a:rPr lang="en-US" dirty="0" err="1">
                <a:solidFill>
                  <a:srgbClr val="009900"/>
                </a:solidFill>
              </a:rPr>
              <a:t>dân</a:t>
            </a:r>
            <a:r>
              <a:rPr lang="en-US" dirty="0">
                <a:solidFill>
                  <a:srgbClr val="009900"/>
                </a:solidFill>
              </a:rPr>
              <a:t> </a:t>
            </a:r>
            <a:r>
              <a:rPr lang="en-US" dirty="0" err="1">
                <a:solidFill>
                  <a:srgbClr val="009900"/>
                </a:solidFill>
              </a:rPr>
              <a:t>chúng</a:t>
            </a:r>
            <a:r>
              <a:rPr lang="en-US" sz="2000" dirty="0" smtClean="0">
                <a:solidFill>
                  <a:srgbClr val="009900"/>
                </a:solidFill>
              </a:rPr>
              <a:t>.</a:t>
            </a:r>
          </a:p>
          <a:p>
            <a:pPr marL="347663" indent="-347663" eaLnBrk="1" hangingPunct="1">
              <a:lnSpc>
                <a:spcPct val="150000"/>
              </a:lnSpc>
              <a:buFont typeface="Wingdings" pitchFamily="2" charset="2"/>
              <a:buChar char="Ø"/>
            </a:pPr>
            <a:r>
              <a:rPr lang="en-US" dirty="0" err="1">
                <a:solidFill>
                  <a:srgbClr val="009900"/>
                </a:solidFill>
              </a:rPr>
              <a:t>Tăng</a:t>
            </a:r>
            <a:r>
              <a:rPr lang="en-US" dirty="0">
                <a:solidFill>
                  <a:srgbClr val="009900"/>
                </a:solidFill>
              </a:rPr>
              <a:t> </a:t>
            </a:r>
            <a:r>
              <a:rPr lang="en-US" dirty="0" err="1">
                <a:solidFill>
                  <a:srgbClr val="009900"/>
                </a:solidFill>
              </a:rPr>
              <a:t>tính</a:t>
            </a:r>
            <a:r>
              <a:rPr lang="en-US" dirty="0">
                <a:solidFill>
                  <a:srgbClr val="009900"/>
                </a:solidFill>
              </a:rPr>
              <a:t> </a:t>
            </a:r>
            <a:r>
              <a:rPr lang="en-US" dirty="0" err="1">
                <a:solidFill>
                  <a:srgbClr val="009900"/>
                </a:solidFill>
              </a:rPr>
              <a:t>dự</a:t>
            </a:r>
            <a:r>
              <a:rPr lang="en-US" dirty="0">
                <a:solidFill>
                  <a:srgbClr val="009900"/>
                </a:solidFill>
              </a:rPr>
              <a:t> </a:t>
            </a:r>
            <a:r>
              <a:rPr lang="en-US" dirty="0" err="1">
                <a:solidFill>
                  <a:srgbClr val="009900"/>
                </a:solidFill>
              </a:rPr>
              <a:t>báo</a:t>
            </a:r>
            <a:r>
              <a:rPr lang="en-US" dirty="0">
                <a:solidFill>
                  <a:srgbClr val="009900"/>
                </a:solidFill>
              </a:rPr>
              <a:t> </a:t>
            </a:r>
            <a:r>
              <a:rPr lang="en-US" dirty="0" err="1">
                <a:solidFill>
                  <a:srgbClr val="009900"/>
                </a:solidFill>
              </a:rPr>
              <a:t>về</a:t>
            </a:r>
            <a:r>
              <a:rPr lang="en-US" dirty="0">
                <a:solidFill>
                  <a:srgbClr val="009900"/>
                </a:solidFill>
              </a:rPr>
              <a:t> </a:t>
            </a:r>
            <a:r>
              <a:rPr lang="en-US" dirty="0" err="1">
                <a:solidFill>
                  <a:srgbClr val="009900"/>
                </a:solidFill>
              </a:rPr>
              <a:t>tài</a:t>
            </a:r>
            <a:r>
              <a:rPr lang="en-US" dirty="0">
                <a:solidFill>
                  <a:srgbClr val="009900"/>
                </a:solidFill>
              </a:rPr>
              <a:t> </a:t>
            </a:r>
            <a:r>
              <a:rPr lang="en-US" dirty="0" err="1">
                <a:solidFill>
                  <a:srgbClr val="009900"/>
                </a:solidFill>
              </a:rPr>
              <a:t>chính</a:t>
            </a:r>
            <a:r>
              <a:rPr lang="en-US" sz="2000" dirty="0" smtClean="0">
                <a:solidFill>
                  <a:srgbClr val="009900"/>
                </a:solidFill>
              </a:rPr>
              <a:t>.</a:t>
            </a:r>
          </a:p>
          <a:p>
            <a:pPr marL="347663" indent="-347663" eaLnBrk="1" hangingPunct="1">
              <a:lnSpc>
                <a:spcPct val="150000"/>
              </a:lnSpc>
              <a:buFont typeface="Wingdings" pitchFamily="2" charset="2"/>
              <a:buChar char="Ø"/>
            </a:pPr>
            <a:r>
              <a:rPr lang="en-US" dirty="0" err="1">
                <a:solidFill>
                  <a:srgbClr val="009900"/>
                </a:solidFill>
              </a:rPr>
              <a:t>Mở</a:t>
            </a:r>
            <a:r>
              <a:rPr lang="en-US" dirty="0">
                <a:solidFill>
                  <a:srgbClr val="009900"/>
                </a:solidFill>
              </a:rPr>
              <a:t> </a:t>
            </a:r>
            <a:r>
              <a:rPr lang="en-US" dirty="0" err="1">
                <a:solidFill>
                  <a:srgbClr val="009900"/>
                </a:solidFill>
              </a:rPr>
              <a:t>rộng</a:t>
            </a:r>
            <a:r>
              <a:rPr lang="en-US" dirty="0">
                <a:solidFill>
                  <a:srgbClr val="009900"/>
                </a:solidFill>
              </a:rPr>
              <a:t> </a:t>
            </a:r>
            <a:r>
              <a:rPr lang="en-US" dirty="0" err="1">
                <a:solidFill>
                  <a:srgbClr val="009900"/>
                </a:solidFill>
              </a:rPr>
              <a:t>được</a:t>
            </a:r>
            <a:r>
              <a:rPr lang="en-US" dirty="0">
                <a:solidFill>
                  <a:srgbClr val="009900"/>
                </a:solidFill>
              </a:rPr>
              <a:t> </a:t>
            </a:r>
            <a:r>
              <a:rPr lang="en-US" dirty="0" err="1">
                <a:solidFill>
                  <a:srgbClr val="009900"/>
                </a:solidFill>
              </a:rPr>
              <a:t>các</a:t>
            </a:r>
            <a:r>
              <a:rPr lang="en-US" dirty="0">
                <a:solidFill>
                  <a:srgbClr val="009900"/>
                </a:solidFill>
              </a:rPr>
              <a:t> </a:t>
            </a:r>
            <a:r>
              <a:rPr lang="en-US" dirty="0" err="1">
                <a:solidFill>
                  <a:srgbClr val="009900"/>
                </a:solidFill>
              </a:rPr>
              <a:t>dịch</a:t>
            </a:r>
            <a:r>
              <a:rPr lang="en-US" dirty="0">
                <a:solidFill>
                  <a:srgbClr val="009900"/>
                </a:solidFill>
              </a:rPr>
              <a:t> </a:t>
            </a:r>
            <a:r>
              <a:rPr lang="en-US" dirty="0" err="1">
                <a:solidFill>
                  <a:srgbClr val="009900"/>
                </a:solidFill>
              </a:rPr>
              <a:t>vụ</a:t>
            </a:r>
            <a:r>
              <a:rPr lang="en-US" dirty="0">
                <a:solidFill>
                  <a:srgbClr val="009900"/>
                </a:solidFill>
              </a:rPr>
              <a:t> </a:t>
            </a:r>
            <a:r>
              <a:rPr lang="en-US" dirty="0" err="1">
                <a:solidFill>
                  <a:srgbClr val="009900"/>
                </a:solidFill>
              </a:rPr>
              <a:t>giá</a:t>
            </a:r>
            <a:r>
              <a:rPr lang="en-US" dirty="0">
                <a:solidFill>
                  <a:srgbClr val="009900"/>
                </a:solidFill>
              </a:rPr>
              <a:t> </a:t>
            </a:r>
            <a:r>
              <a:rPr lang="en-US" dirty="0" err="1">
                <a:solidFill>
                  <a:srgbClr val="009900"/>
                </a:solidFill>
              </a:rPr>
              <a:t>trị</a:t>
            </a:r>
            <a:r>
              <a:rPr lang="en-US" dirty="0">
                <a:solidFill>
                  <a:srgbClr val="009900"/>
                </a:solidFill>
              </a:rPr>
              <a:t> </a:t>
            </a:r>
            <a:r>
              <a:rPr lang="en-US" dirty="0" err="1">
                <a:solidFill>
                  <a:srgbClr val="009900"/>
                </a:solidFill>
              </a:rPr>
              <a:t>gia</a:t>
            </a:r>
            <a:r>
              <a:rPr lang="en-US" dirty="0">
                <a:solidFill>
                  <a:srgbClr val="009900"/>
                </a:solidFill>
              </a:rPr>
              <a:t> </a:t>
            </a:r>
            <a:r>
              <a:rPr lang="en-US" dirty="0" err="1">
                <a:solidFill>
                  <a:srgbClr val="009900"/>
                </a:solidFill>
              </a:rPr>
              <a:t>tăng</a:t>
            </a:r>
            <a:endParaRPr lang="en-US" sz="2000" dirty="0" smtClean="0">
              <a:solidFill>
                <a:srgbClr val="009900"/>
              </a:solidFill>
            </a:endParaRPr>
          </a:p>
          <a:p>
            <a:pPr marL="0" lvl="1" eaLnBrk="1" hangingPunct="1">
              <a:lnSpc>
                <a:spcPct val="150000"/>
              </a:lnSpc>
            </a:pPr>
            <a:endParaRPr lang="en-US" sz="2000" dirty="0">
              <a:solidFill>
                <a:srgbClr val="33CC33"/>
              </a:solidFill>
            </a:endParaRPr>
          </a:p>
        </p:txBody>
      </p:sp>
      <p:sp>
        <p:nvSpPr>
          <p:cNvPr id="8" name="Rectangle 6"/>
          <p:cNvSpPr>
            <a:spLocks noChangeArrowheads="1"/>
          </p:cNvSpPr>
          <p:nvPr/>
        </p:nvSpPr>
        <p:spPr bwMode="auto">
          <a:xfrm>
            <a:off x="4572000" y="1468189"/>
            <a:ext cx="4343400" cy="4878259"/>
          </a:xfrm>
          <a:prstGeom prst="rect">
            <a:avLst/>
          </a:prstGeom>
          <a:noFill/>
          <a:ln w="9525">
            <a:solidFill>
              <a:srgbClr val="009900"/>
            </a:solidFill>
            <a:miter lim="800000"/>
            <a:headEnd/>
            <a:tailEnd/>
          </a:ln>
        </p:spPr>
        <p:txBody>
          <a:bodyPr wrap="square">
            <a:spAutoFit/>
          </a:bodyPr>
          <a:lstStyle/>
          <a:p>
            <a:pPr algn="ctr" eaLnBrk="1" hangingPunct="1"/>
            <a:r>
              <a:rPr lang="en-US" b="1" dirty="0" err="1">
                <a:solidFill>
                  <a:srgbClr val="009900"/>
                </a:solidFill>
              </a:rPr>
              <a:t>Đối</a:t>
            </a:r>
            <a:r>
              <a:rPr lang="en-US" b="1" dirty="0">
                <a:solidFill>
                  <a:srgbClr val="009900"/>
                </a:solidFill>
              </a:rPr>
              <a:t> </a:t>
            </a:r>
            <a:r>
              <a:rPr lang="en-US" b="1" dirty="0" err="1">
                <a:solidFill>
                  <a:srgbClr val="009900"/>
                </a:solidFill>
              </a:rPr>
              <a:t>với</a:t>
            </a:r>
            <a:r>
              <a:rPr lang="en-US" b="1" dirty="0">
                <a:solidFill>
                  <a:srgbClr val="009900"/>
                </a:solidFill>
              </a:rPr>
              <a:t> </a:t>
            </a:r>
            <a:r>
              <a:rPr lang="en-US" b="1" dirty="0" err="1">
                <a:solidFill>
                  <a:srgbClr val="009900"/>
                </a:solidFill>
              </a:rPr>
              <a:t>cộng</a:t>
            </a:r>
            <a:r>
              <a:rPr lang="en-US" b="1" dirty="0">
                <a:solidFill>
                  <a:srgbClr val="009900"/>
                </a:solidFill>
              </a:rPr>
              <a:t> </a:t>
            </a:r>
            <a:r>
              <a:rPr lang="en-US" b="1" dirty="0" err="1">
                <a:solidFill>
                  <a:srgbClr val="009900"/>
                </a:solidFill>
              </a:rPr>
              <a:t>đồng</a:t>
            </a:r>
            <a:r>
              <a:rPr lang="en-US" b="1" dirty="0">
                <a:solidFill>
                  <a:srgbClr val="009900"/>
                </a:solidFill>
              </a:rPr>
              <a:t> </a:t>
            </a:r>
            <a:r>
              <a:rPr lang="en-US" b="1" dirty="0" err="1">
                <a:solidFill>
                  <a:srgbClr val="009900"/>
                </a:solidFill>
              </a:rPr>
              <a:t>xã</a:t>
            </a:r>
            <a:r>
              <a:rPr lang="en-US" b="1" dirty="0">
                <a:solidFill>
                  <a:srgbClr val="009900"/>
                </a:solidFill>
              </a:rPr>
              <a:t> </a:t>
            </a:r>
            <a:r>
              <a:rPr lang="en-US" b="1" dirty="0" err="1" smtClean="0">
                <a:solidFill>
                  <a:srgbClr val="009900"/>
                </a:solidFill>
              </a:rPr>
              <a:t>hội</a:t>
            </a:r>
            <a:endParaRPr lang="en-US" b="1" dirty="0" smtClean="0">
              <a:solidFill>
                <a:srgbClr val="009900"/>
              </a:solidFill>
            </a:endParaRPr>
          </a:p>
          <a:p>
            <a:pPr algn="ctr" eaLnBrk="1" hangingPunct="1"/>
            <a:endParaRPr lang="en-US" altLang="en-US" sz="2000" dirty="0" smtClean="0">
              <a:solidFill>
                <a:srgbClr val="33CC33"/>
              </a:solidFill>
            </a:endParaRPr>
          </a:p>
          <a:p>
            <a:pPr marL="347663" indent="-347663" eaLnBrk="1" hangingPunct="1">
              <a:lnSpc>
                <a:spcPct val="150000"/>
              </a:lnSpc>
              <a:buFont typeface="Wingdings" pitchFamily="2" charset="2"/>
              <a:buChar char="Ø"/>
            </a:pPr>
            <a:r>
              <a:rPr lang="en-US" dirty="0" err="1" smtClean="0">
                <a:solidFill>
                  <a:srgbClr val="009900"/>
                </a:solidFill>
              </a:rPr>
              <a:t>Tạo</a:t>
            </a:r>
            <a:r>
              <a:rPr lang="en-US" dirty="0" smtClean="0">
                <a:solidFill>
                  <a:srgbClr val="009900"/>
                </a:solidFill>
              </a:rPr>
              <a:t> </a:t>
            </a:r>
            <a:r>
              <a:rPr lang="en-US" dirty="0" err="1" smtClean="0">
                <a:solidFill>
                  <a:srgbClr val="009900"/>
                </a:solidFill>
              </a:rPr>
              <a:t>thói</a:t>
            </a:r>
            <a:r>
              <a:rPr lang="en-US" dirty="0" smtClean="0">
                <a:solidFill>
                  <a:srgbClr val="009900"/>
                </a:solidFill>
              </a:rPr>
              <a:t> </a:t>
            </a:r>
            <a:r>
              <a:rPr lang="en-US" dirty="0" err="1" smtClean="0">
                <a:solidFill>
                  <a:srgbClr val="009900"/>
                </a:solidFill>
              </a:rPr>
              <a:t>quen</a:t>
            </a:r>
            <a:r>
              <a:rPr lang="en-US" dirty="0" smtClean="0">
                <a:solidFill>
                  <a:srgbClr val="009900"/>
                </a:solidFill>
              </a:rPr>
              <a:t> </a:t>
            </a:r>
            <a:r>
              <a:rPr lang="en-US" dirty="0" err="1">
                <a:solidFill>
                  <a:srgbClr val="009900"/>
                </a:solidFill>
              </a:rPr>
              <a:t>thanh</a:t>
            </a:r>
            <a:r>
              <a:rPr lang="en-US" dirty="0">
                <a:solidFill>
                  <a:srgbClr val="009900"/>
                </a:solidFill>
              </a:rPr>
              <a:t> </a:t>
            </a:r>
            <a:r>
              <a:rPr lang="en-US" dirty="0" err="1">
                <a:solidFill>
                  <a:srgbClr val="009900"/>
                </a:solidFill>
              </a:rPr>
              <a:t>toán</a:t>
            </a:r>
            <a:r>
              <a:rPr lang="en-US" dirty="0">
                <a:solidFill>
                  <a:srgbClr val="009900"/>
                </a:solidFill>
              </a:rPr>
              <a:t> </a:t>
            </a:r>
            <a:r>
              <a:rPr lang="en-US" dirty="0" err="1">
                <a:solidFill>
                  <a:srgbClr val="009900"/>
                </a:solidFill>
              </a:rPr>
              <a:t>điện</a:t>
            </a:r>
            <a:r>
              <a:rPr lang="en-US" dirty="0">
                <a:solidFill>
                  <a:srgbClr val="009900"/>
                </a:solidFill>
              </a:rPr>
              <a:t> </a:t>
            </a:r>
            <a:r>
              <a:rPr lang="en-US" dirty="0" err="1">
                <a:solidFill>
                  <a:srgbClr val="009900"/>
                </a:solidFill>
              </a:rPr>
              <a:t>tử</a:t>
            </a:r>
            <a:r>
              <a:rPr lang="en-US" dirty="0">
                <a:solidFill>
                  <a:srgbClr val="009900"/>
                </a:solidFill>
              </a:rPr>
              <a:t> </a:t>
            </a:r>
            <a:r>
              <a:rPr lang="en-US" dirty="0" err="1">
                <a:solidFill>
                  <a:srgbClr val="009900"/>
                </a:solidFill>
              </a:rPr>
              <a:t>không</a:t>
            </a:r>
            <a:r>
              <a:rPr lang="en-US" dirty="0">
                <a:solidFill>
                  <a:srgbClr val="009900"/>
                </a:solidFill>
              </a:rPr>
              <a:t> </a:t>
            </a:r>
            <a:r>
              <a:rPr lang="en-US" dirty="0" err="1">
                <a:solidFill>
                  <a:srgbClr val="009900"/>
                </a:solidFill>
              </a:rPr>
              <a:t>dùng</a:t>
            </a:r>
            <a:r>
              <a:rPr lang="en-US" dirty="0">
                <a:solidFill>
                  <a:srgbClr val="009900"/>
                </a:solidFill>
              </a:rPr>
              <a:t> </a:t>
            </a:r>
            <a:r>
              <a:rPr lang="en-US" dirty="0" err="1">
                <a:solidFill>
                  <a:srgbClr val="009900"/>
                </a:solidFill>
              </a:rPr>
              <a:t>tiền</a:t>
            </a:r>
            <a:r>
              <a:rPr lang="en-US" dirty="0">
                <a:solidFill>
                  <a:srgbClr val="009900"/>
                </a:solidFill>
              </a:rPr>
              <a:t> </a:t>
            </a:r>
            <a:r>
              <a:rPr lang="en-US" dirty="0" err="1">
                <a:solidFill>
                  <a:srgbClr val="009900"/>
                </a:solidFill>
              </a:rPr>
              <a:t>mặt</a:t>
            </a:r>
            <a:r>
              <a:rPr lang="en-US" dirty="0">
                <a:solidFill>
                  <a:srgbClr val="009900"/>
                </a:solidFill>
              </a:rPr>
              <a:t> </a:t>
            </a:r>
            <a:r>
              <a:rPr lang="en-US" dirty="0" err="1">
                <a:solidFill>
                  <a:srgbClr val="009900"/>
                </a:solidFill>
              </a:rPr>
              <a:t>của</a:t>
            </a:r>
            <a:r>
              <a:rPr lang="en-US" dirty="0">
                <a:solidFill>
                  <a:srgbClr val="009900"/>
                </a:solidFill>
              </a:rPr>
              <a:t> </a:t>
            </a:r>
            <a:r>
              <a:rPr lang="en-US" dirty="0" err="1">
                <a:solidFill>
                  <a:srgbClr val="009900"/>
                </a:solidFill>
              </a:rPr>
              <a:t>người</a:t>
            </a:r>
            <a:r>
              <a:rPr lang="en-US" dirty="0">
                <a:solidFill>
                  <a:srgbClr val="009900"/>
                </a:solidFill>
              </a:rPr>
              <a:t> </a:t>
            </a:r>
            <a:r>
              <a:rPr lang="en-US" dirty="0" err="1" smtClean="0">
                <a:solidFill>
                  <a:srgbClr val="009900"/>
                </a:solidFill>
              </a:rPr>
              <a:t>dân</a:t>
            </a:r>
            <a:r>
              <a:rPr lang="en-US" dirty="0" smtClean="0">
                <a:solidFill>
                  <a:srgbClr val="009900"/>
                </a:solidFill>
              </a:rPr>
              <a:t>, </a:t>
            </a:r>
            <a:r>
              <a:rPr lang="en-US" dirty="0" err="1" smtClean="0">
                <a:solidFill>
                  <a:srgbClr val="009900"/>
                </a:solidFill>
              </a:rPr>
              <a:t>bắt</a:t>
            </a:r>
            <a:r>
              <a:rPr lang="en-US" dirty="0" smtClean="0">
                <a:solidFill>
                  <a:srgbClr val="009900"/>
                </a:solidFill>
              </a:rPr>
              <a:t> </a:t>
            </a:r>
            <a:r>
              <a:rPr lang="en-US" dirty="0" err="1" smtClean="0">
                <a:solidFill>
                  <a:srgbClr val="009900"/>
                </a:solidFill>
              </a:rPr>
              <a:t>kịp</a:t>
            </a:r>
            <a:r>
              <a:rPr lang="en-US" dirty="0" smtClean="0">
                <a:solidFill>
                  <a:srgbClr val="009900"/>
                </a:solidFill>
              </a:rPr>
              <a:t> </a:t>
            </a:r>
            <a:r>
              <a:rPr lang="en-US" dirty="0" err="1" smtClean="0">
                <a:solidFill>
                  <a:srgbClr val="009900"/>
                </a:solidFill>
              </a:rPr>
              <a:t>xu</a:t>
            </a:r>
            <a:r>
              <a:rPr lang="en-US" dirty="0" smtClean="0">
                <a:solidFill>
                  <a:srgbClr val="009900"/>
                </a:solidFill>
              </a:rPr>
              <a:t> </a:t>
            </a:r>
            <a:r>
              <a:rPr lang="en-US" dirty="0" err="1" smtClean="0">
                <a:solidFill>
                  <a:srgbClr val="009900"/>
                </a:solidFill>
              </a:rPr>
              <a:t>thế</a:t>
            </a:r>
            <a:r>
              <a:rPr lang="en-US" dirty="0" smtClean="0">
                <a:solidFill>
                  <a:srgbClr val="009900"/>
                </a:solidFill>
              </a:rPr>
              <a:t> </a:t>
            </a:r>
            <a:r>
              <a:rPr lang="en-US" dirty="0" err="1" smtClean="0">
                <a:solidFill>
                  <a:srgbClr val="009900"/>
                </a:solidFill>
              </a:rPr>
              <a:t>và</a:t>
            </a:r>
            <a:r>
              <a:rPr lang="en-US" dirty="0" smtClean="0">
                <a:solidFill>
                  <a:srgbClr val="009900"/>
                </a:solidFill>
              </a:rPr>
              <a:t> </a:t>
            </a:r>
            <a:r>
              <a:rPr lang="en-US" dirty="0" err="1" smtClean="0">
                <a:solidFill>
                  <a:srgbClr val="009900"/>
                </a:solidFill>
              </a:rPr>
              <a:t>hội</a:t>
            </a:r>
            <a:r>
              <a:rPr lang="en-US" dirty="0" smtClean="0">
                <a:solidFill>
                  <a:srgbClr val="009900"/>
                </a:solidFill>
              </a:rPr>
              <a:t> </a:t>
            </a:r>
            <a:r>
              <a:rPr lang="en-US" dirty="0" err="1" smtClean="0">
                <a:solidFill>
                  <a:srgbClr val="009900"/>
                </a:solidFill>
              </a:rPr>
              <a:t>nhập</a:t>
            </a:r>
            <a:r>
              <a:rPr lang="en-US" dirty="0" smtClean="0">
                <a:solidFill>
                  <a:srgbClr val="009900"/>
                </a:solidFill>
              </a:rPr>
              <a:t>.</a:t>
            </a:r>
          </a:p>
          <a:p>
            <a:pPr marL="347663" indent="-347663" eaLnBrk="1" hangingPunct="1">
              <a:lnSpc>
                <a:spcPct val="150000"/>
              </a:lnSpc>
              <a:buFont typeface="Wingdings" pitchFamily="2" charset="2"/>
              <a:buChar char="Ø"/>
            </a:pPr>
            <a:r>
              <a:rPr lang="en-US" dirty="0" err="1">
                <a:solidFill>
                  <a:srgbClr val="009900"/>
                </a:solidFill>
              </a:rPr>
              <a:t>T</a:t>
            </a:r>
            <a:r>
              <a:rPr lang="en-US" dirty="0" err="1" smtClean="0">
                <a:solidFill>
                  <a:srgbClr val="009900"/>
                </a:solidFill>
              </a:rPr>
              <a:t>iết</a:t>
            </a:r>
            <a:r>
              <a:rPr lang="en-US" dirty="0" smtClean="0">
                <a:solidFill>
                  <a:srgbClr val="009900"/>
                </a:solidFill>
              </a:rPr>
              <a:t> </a:t>
            </a:r>
            <a:r>
              <a:rPr lang="en-US" dirty="0" err="1">
                <a:solidFill>
                  <a:srgbClr val="009900"/>
                </a:solidFill>
              </a:rPr>
              <a:t>kiệm</a:t>
            </a:r>
            <a:r>
              <a:rPr lang="en-US" dirty="0">
                <a:solidFill>
                  <a:srgbClr val="009900"/>
                </a:solidFill>
              </a:rPr>
              <a:t> </a:t>
            </a:r>
            <a:r>
              <a:rPr lang="en-US" dirty="0" err="1">
                <a:solidFill>
                  <a:srgbClr val="009900"/>
                </a:solidFill>
              </a:rPr>
              <a:t>về</a:t>
            </a:r>
            <a:r>
              <a:rPr lang="en-US" dirty="0">
                <a:solidFill>
                  <a:srgbClr val="009900"/>
                </a:solidFill>
              </a:rPr>
              <a:t> </a:t>
            </a:r>
            <a:r>
              <a:rPr lang="en-US" dirty="0" err="1">
                <a:solidFill>
                  <a:srgbClr val="009900"/>
                </a:solidFill>
              </a:rPr>
              <a:t>thời</a:t>
            </a:r>
            <a:r>
              <a:rPr lang="en-US" dirty="0">
                <a:solidFill>
                  <a:srgbClr val="009900"/>
                </a:solidFill>
              </a:rPr>
              <a:t> </a:t>
            </a:r>
            <a:r>
              <a:rPr lang="en-US" dirty="0" err="1">
                <a:solidFill>
                  <a:srgbClr val="009900"/>
                </a:solidFill>
              </a:rPr>
              <a:t>gian</a:t>
            </a:r>
            <a:r>
              <a:rPr lang="en-US" dirty="0">
                <a:solidFill>
                  <a:srgbClr val="009900"/>
                </a:solidFill>
              </a:rPr>
              <a:t> </a:t>
            </a:r>
            <a:r>
              <a:rPr lang="en-US" dirty="0" err="1">
                <a:solidFill>
                  <a:srgbClr val="009900"/>
                </a:solidFill>
              </a:rPr>
              <a:t>công</a:t>
            </a:r>
            <a:r>
              <a:rPr lang="en-US" dirty="0">
                <a:solidFill>
                  <a:srgbClr val="009900"/>
                </a:solidFill>
              </a:rPr>
              <a:t> </a:t>
            </a:r>
            <a:r>
              <a:rPr lang="en-US" dirty="0" err="1">
                <a:solidFill>
                  <a:srgbClr val="009900"/>
                </a:solidFill>
              </a:rPr>
              <a:t>ích</a:t>
            </a:r>
            <a:r>
              <a:rPr lang="en-US" dirty="0">
                <a:solidFill>
                  <a:srgbClr val="009900"/>
                </a:solidFill>
              </a:rPr>
              <a:t>, </a:t>
            </a:r>
            <a:r>
              <a:rPr lang="en-US" dirty="0" err="1">
                <a:solidFill>
                  <a:srgbClr val="009900"/>
                </a:solidFill>
              </a:rPr>
              <a:t>về</a:t>
            </a:r>
            <a:r>
              <a:rPr lang="en-US" dirty="0">
                <a:solidFill>
                  <a:srgbClr val="009900"/>
                </a:solidFill>
              </a:rPr>
              <a:t> chi </a:t>
            </a:r>
            <a:r>
              <a:rPr lang="en-US" dirty="0" err="1">
                <a:solidFill>
                  <a:srgbClr val="009900"/>
                </a:solidFill>
              </a:rPr>
              <a:t>phí</a:t>
            </a:r>
            <a:r>
              <a:rPr lang="en-US" dirty="0">
                <a:solidFill>
                  <a:srgbClr val="009900"/>
                </a:solidFill>
              </a:rPr>
              <a:t> </a:t>
            </a:r>
            <a:r>
              <a:rPr lang="en-US" dirty="0" err="1">
                <a:solidFill>
                  <a:srgbClr val="009900"/>
                </a:solidFill>
              </a:rPr>
              <a:t>và</a:t>
            </a:r>
            <a:r>
              <a:rPr lang="en-US" dirty="0">
                <a:solidFill>
                  <a:srgbClr val="009900"/>
                </a:solidFill>
              </a:rPr>
              <a:t> </a:t>
            </a:r>
            <a:r>
              <a:rPr lang="en-US" dirty="0" err="1">
                <a:solidFill>
                  <a:srgbClr val="009900"/>
                </a:solidFill>
              </a:rPr>
              <a:t>nguồn</a:t>
            </a:r>
            <a:r>
              <a:rPr lang="en-US" dirty="0">
                <a:solidFill>
                  <a:srgbClr val="009900"/>
                </a:solidFill>
              </a:rPr>
              <a:t> </a:t>
            </a:r>
            <a:r>
              <a:rPr lang="en-US" dirty="0" err="1">
                <a:solidFill>
                  <a:srgbClr val="009900"/>
                </a:solidFill>
              </a:rPr>
              <a:t>lực</a:t>
            </a:r>
            <a:r>
              <a:rPr lang="en-US" dirty="0">
                <a:solidFill>
                  <a:srgbClr val="009900"/>
                </a:solidFill>
              </a:rPr>
              <a:t> </a:t>
            </a:r>
            <a:r>
              <a:rPr lang="en-US" dirty="0" err="1">
                <a:solidFill>
                  <a:srgbClr val="009900"/>
                </a:solidFill>
              </a:rPr>
              <a:t>trong</a:t>
            </a:r>
            <a:r>
              <a:rPr lang="en-US" dirty="0">
                <a:solidFill>
                  <a:srgbClr val="009900"/>
                </a:solidFill>
              </a:rPr>
              <a:t> </a:t>
            </a:r>
            <a:r>
              <a:rPr lang="en-US" dirty="0" err="1">
                <a:solidFill>
                  <a:srgbClr val="009900"/>
                </a:solidFill>
              </a:rPr>
              <a:t>xã</a:t>
            </a:r>
            <a:r>
              <a:rPr lang="en-US" dirty="0">
                <a:solidFill>
                  <a:srgbClr val="009900"/>
                </a:solidFill>
              </a:rPr>
              <a:t> </a:t>
            </a:r>
            <a:r>
              <a:rPr lang="en-US" dirty="0" err="1">
                <a:solidFill>
                  <a:srgbClr val="009900"/>
                </a:solidFill>
              </a:rPr>
              <a:t>hội</a:t>
            </a:r>
            <a:r>
              <a:rPr lang="en-US" dirty="0" smtClean="0">
                <a:solidFill>
                  <a:srgbClr val="009900"/>
                </a:solidFill>
              </a:rPr>
              <a:t>.</a:t>
            </a:r>
          </a:p>
          <a:p>
            <a:pPr marL="347663" indent="-347663" eaLnBrk="1" hangingPunct="1">
              <a:lnSpc>
                <a:spcPct val="150000"/>
              </a:lnSpc>
              <a:buFont typeface="Wingdings" pitchFamily="2" charset="2"/>
              <a:buChar char="Ø"/>
            </a:pPr>
            <a:r>
              <a:rPr lang="en-US" dirty="0" err="1" smtClean="0">
                <a:solidFill>
                  <a:srgbClr val="009900"/>
                </a:solidFill>
              </a:rPr>
              <a:t>Giảm</a:t>
            </a:r>
            <a:r>
              <a:rPr lang="en-US" dirty="0" smtClean="0">
                <a:solidFill>
                  <a:srgbClr val="009900"/>
                </a:solidFill>
              </a:rPr>
              <a:t> </a:t>
            </a:r>
            <a:r>
              <a:rPr lang="en-US" dirty="0" err="1" smtClean="0">
                <a:solidFill>
                  <a:srgbClr val="009900"/>
                </a:solidFill>
              </a:rPr>
              <a:t>tiêu</a:t>
            </a:r>
            <a:r>
              <a:rPr lang="en-US" dirty="0" smtClean="0">
                <a:solidFill>
                  <a:srgbClr val="009900"/>
                </a:solidFill>
              </a:rPr>
              <a:t> </a:t>
            </a:r>
            <a:r>
              <a:rPr lang="en-US" dirty="0" err="1" smtClean="0">
                <a:solidFill>
                  <a:srgbClr val="009900"/>
                </a:solidFill>
              </a:rPr>
              <a:t>cực</a:t>
            </a:r>
            <a:r>
              <a:rPr lang="en-US" dirty="0" smtClean="0">
                <a:solidFill>
                  <a:srgbClr val="009900"/>
                </a:solidFill>
              </a:rPr>
              <a:t> </a:t>
            </a:r>
            <a:r>
              <a:rPr lang="en-US" dirty="0" err="1" smtClean="0">
                <a:solidFill>
                  <a:srgbClr val="009900"/>
                </a:solidFill>
              </a:rPr>
              <a:t>trong</a:t>
            </a:r>
            <a:r>
              <a:rPr lang="en-US" dirty="0" smtClean="0">
                <a:solidFill>
                  <a:srgbClr val="009900"/>
                </a:solidFill>
              </a:rPr>
              <a:t> </a:t>
            </a:r>
            <a:r>
              <a:rPr lang="en-US" dirty="0" err="1" smtClean="0">
                <a:solidFill>
                  <a:srgbClr val="009900"/>
                </a:solidFill>
              </a:rPr>
              <a:t>quá</a:t>
            </a:r>
            <a:r>
              <a:rPr lang="en-US" dirty="0" smtClean="0">
                <a:solidFill>
                  <a:srgbClr val="009900"/>
                </a:solidFill>
              </a:rPr>
              <a:t> </a:t>
            </a:r>
            <a:r>
              <a:rPr lang="en-US" dirty="0" err="1" smtClean="0">
                <a:solidFill>
                  <a:srgbClr val="009900"/>
                </a:solidFill>
              </a:rPr>
              <a:t>trình</a:t>
            </a:r>
            <a:r>
              <a:rPr lang="en-US" dirty="0" smtClean="0">
                <a:solidFill>
                  <a:srgbClr val="009900"/>
                </a:solidFill>
              </a:rPr>
              <a:t> </a:t>
            </a:r>
            <a:r>
              <a:rPr lang="en-US" dirty="0" err="1" smtClean="0">
                <a:solidFill>
                  <a:srgbClr val="009900"/>
                </a:solidFill>
              </a:rPr>
              <a:t>thăm</a:t>
            </a:r>
            <a:r>
              <a:rPr lang="en-US" dirty="0" smtClean="0">
                <a:solidFill>
                  <a:srgbClr val="009900"/>
                </a:solidFill>
              </a:rPr>
              <a:t> </a:t>
            </a:r>
            <a:r>
              <a:rPr lang="en-US" dirty="0" err="1" smtClean="0">
                <a:solidFill>
                  <a:srgbClr val="009900"/>
                </a:solidFill>
              </a:rPr>
              <a:t>khám</a:t>
            </a:r>
            <a:r>
              <a:rPr lang="en-US" dirty="0" smtClean="0">
                <a:solidFill>
                  <a:srgbClr val="009900"/>
                </a:solidFill>
              </a:rPr>
              <a:t> </a:t>
            </a:r>
            <a:r>
              <a:rPr lang="en-US" dirty="0" err="1" smtClean="0">
                <a:solidFill>
                  <a:srgbClr val="009900"/>
                </a:solidFill>
              </a:rPr>
              <a:t>bệnh</a:t>
            </a:r>
            <a:r>
              <a:rPr lang="en-US" dirty="0" smtClean="0">
                <a:solidFill>
                  <a:srgbClr val="009900"/>
                </a:solidFill>
              </a:rPr>
              <a:t>.</a:t>
            </a:r>
          </a:p>
          <a:p>
            <a:pPr marL="347663" indent="-347663" eaLnBrk="1" hangingPunct="1">
              <a:lnSpc>
                <a:spcPct val="150000"/>
              </a:lnSpc>
              <a:buFont typeface="Wingdings" pitchFamily="2" charset="2"/>
              <a:buChar char="Ø"/>
            </a:pPr>
            <a:r>
              <a:rPr lang="en-US" dirty="0" err="1">
                <a:solidFill>
                  <a:srgbClr val="009900"/>
                </a:solidFill>
              </a:rPr>
              <a:t>T</a:t>
            </a:r>
            <a:r>
              <a:rPr lang="en-US" dirty="0" err="1" smtClean="0">
                <a:solidFill>
                  <a:srgbClr val="009900"/>
                </a:solidFill>
              </a:rPr>
              <a:t>iết</a:t>
            </a:r>
            <a:r>
              <a:rPr lang="en-US" dirty="0" smtClean="0">
                <a:solidFill>
                  <a:srgbClr val="009900"/>
                </a:solidFill>
              </a:rPr>
              <a:t> </a:t>
            </a:r>
            <a:r>
              <a:rPr lang="en-US" dirty="0" err="1">
                <a:solidFill>
                  <a:srgbClr val="009900"/>
                </a:solidFill>
              </a:rPr>
              <a:t>kiệm</a:t>
            </a:r>
            <a:r>
              <a:rPr lang="en-US" dirty="0">
                <a:solidFill>
                  <a:srgbClr val="009900"/>
                </a:solidFill>
              </a:rPr>
              <a:t> chi </a:t>
            </a:r>
            <a:r>
              <a:rPr lang="en-US" dirty="0" err="1">
                <a:solidFill>
                  <a:srgbClr val="009900"/>
                </a:solidFill>
              </a:rPr>
              <a:t>phí</a:t>
            </a:r>
            <a:r>
              <a:rPr lang="en-US" dirty="0">
                <a:solidFill>
                  <a:srgbClr val="009900"/>
                </a:solidFill>
              </a:rPr>
              <a:t> in, </a:t>
            </a:r>
            <a:r>
              <a:rPr lang="en-US" dirty="0" err="1">
                <a:solidFill>
                  <a:srgbClr val="009900"/>
                </a:solidFill>
              </a:rPr>
              <a:t>phát</a:t>
            </a:r>
            <a:r>
              <a:rPr lang="en-US" dirty="0">
                <a:solidFill>
                  <a:srgbClr val="009900"/>
                </a:solidFill>
              </a:rPr>
              <a:t> </a:t>
            </a:r>
            <a:r>
              <a:rPr lang="en-US" dirty="0" err="1">
                <a:solidFill>
                  <a:srgbClr val="009900"/>
                </a:solidFill>
              </a:rPr>
              <a:t>hành</a:t>
            </a:r>
            <a:r>
              <a:rPr lang="en-US" dirty="0">
                <a:solidFill>
                  <a:srgbClr val="009900"/>
                </a:solidFill>
              </a:rPr>
              <a:t>, </a:t>
            </a:r>
            <a:r>
              <a:rPr lang="en-US" dirty="0" err="1">
                <a:solidFill>
                  <a:srgbClr val="009900"/>
                </a:solidFill>
              </a:rPr>
              <a:t>kiểm</a:t>
            </a:r>
            <a:r>
              <a:rPr lang="en-US" dirty="0">
                <a:solidFill>
                  <a:srgbClr val="009900"/>
                </a:solidFill>
              </a:rPr>
              <a:t> </a:t>
            </a:r>
            <a:r>
              <a:rPr lang="en-US" dirty="0" err="1">
                <a:solidFill>
                  <a:srgbClr val="009900"/>
                </a:solidFill>
              </a:rPr>
              <a:t>soát</a:t>
            </a:r>
            <a:r>
              <a:rPr lang="en-US" dirty="0">
                <a:solidFill>
                  <a:srgbClr val="009900"/>
                </a:solidFill>
              </a:rPr>
              <a:t>, </a:t>
            </a:r>
            <a:r>
              <a:rPr lang="en-US" dirty="0" err="1">
                <a:solidFill>
                  <a:srgbClr val="009900"/>
                </a:solidFill>
              </a:rPr>
              <a:t>quản</a:t>
            </a:r>
            <a:r>
              <a:rPr lang="en-US" dirty="0">
                <a:solidFill>
                  <a:srgbClr val="009900"/>
                </a:solidFill>
              </a:rPr>
              <a:t> </a:t>
            </a:r>
            <a:r>
              <a:rPr lang="en-US" dirty="0" err="1">
                <a:solidFill>
                  <a:srgbClr val="009900"/>
                </a:solidFill>
              </a:rPr>
              <a:t>lý</a:t>
            </a:r>
            <a:r>
              <a:rPr lang="en-US" dirty="0">
                <a:solidFill>
                  <a:srgbClr val="009900"/>
                </a:solidFill>
              </a:rPr>
              <a:t> </a:t>
            </a:r>
            <a:r>
              <a:rPr lang="en-US" dirty="0" err="1">
                <a:solidFill>
                  <a:srgbClr val="009900"/>
                </a:solidFill>
              </a:rPr>
              <a:t>tiền</a:t>
            </a:r>
            <a:r>
              <a:rPr lang="en-US" dirty="0">
                <a:solidFill>
                  <a:srgbClr val="009900"/>
                </a:solidFill>
              </a:rPr>
              <a:t> </a:t>
            </a:r>
            <a:r>
              <a:rPr lang="en-US" dirty="0" err="1">
                <a:solidFill>
                  <a:srgbClr val="009900"/>
                </a:solidFill>
              </a:rPr>
              <a:t>mặt</a:t>
            </a:r>
            <a:endParaRPr lang="en-US" dirty="0" smtClean="0">
              <a:solidFill>
                <a:srgbClr val="009900"/>
              </a:solidFill>
            </a:endParaRPr>
          </a:p>
          <a:p>
            <a:pPr marL="0" lvl="1" eaLnBrk="1" hangingPunct="1">
              <a:lnSpc>
                <a:spcPct val="150000"/>
              </a:lnSpc>
            </a:pPr>
            <a:endParaRPr lang="en-US" sz="2000" dirty="0">
              <a:solidFill>
                <a:srgbClr val="33CC33"/>
              </a:solidFill>
            </a:endParaRPr>
          </a:p>
        </p:txBody>
      </p:sp>
    </p:spTree>
    <p:extLst>
      <p:ext uri="{BB962C8B-B14F-4D97-AF65-F5344CB8AC3E}">
        <p14:creationId xmlns:p14="http://schemas.microsoft.com/office/powerpoint/2010/main" val="3717230274"/>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p:cNvSpPr txBox="1">
            <a:spLocks/>
          </p:cNvSpPr>
          <p:nvPr/>
        </p:nvSpPr>
        <p:spPr>
          <a:xfrm>
            <a:off x="228600" y="381000"/>
            <a:ext cx="8686800" cy="838200"/>
          </a:xfrm>
          <a:prstGeom prst="rect">
            <a:avLst/>
          </a:prstGeom>
          <a:noFill/>
        </p:spPr>
        <p:txBody>
          <a:bodyPr vert="horz" anchor="ctr">
            <a:noAutofit/>
          </a:bodyPr>
          <a:lstStyle>
            <a:lvl1pPr algn="l" rtl="0" eaLnBrk="0" fontAlgn="base" hangingPunct="0">
              <a:spcBef>
                <a:spcPct val="0"/>
              </a:spcBef>
              <a:spcAft>
                <a:spcPct val="0"/>
              </a:spcAft>
              <a:defRPr sz="3600" kern="1200" cap="all">
                <a:solidFill>
                  <a:srgbClr val="009900"/>
                </a:solidFill>
                <a:effectLst>
                  <a:reflection blurRad="12700" stA="48000" endA="300" endPos="55000" dir="5400000" sy="-90000" algn="bl" rotWithShape="0"/>
                </a:effectLst>
                <a:latin typeface="Tahoma" pitchFamily="34" charset="0"/>
                <a:ea typeface="Tahoma" pitchFamily="34" charset="0"/>
                <a:cs typeface="Tahoma" pitchFamily="34" charset="0"/>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eaLnBrk="1" hangingPunct="1"/>
            <a:r>
              <a:rPr lang="en-US" sz="2800" b="1" dirty="0" smtClean="0">
                <a:effectLst/>
              </a:rPr>
              <a:t>8. ĐỀ </a:t>
            </a:r>
            <a:r>
              <a:rPr lang="en-US" sz="2800" b="1" dirty="0">
                <a:effectLst/>
              </a:rPr>
              <a:t>XUẤT – KIẾN NGHỊ</a:t>
            </a:r>
            <a:endParaRPr lang="en-US" altLang="en-US" sz="2800" b="1" dirty="0" smtClean="0">
              <a:latin typeface="Arial" charset="0"/>
            </a:endParaRPr>
          </a:p>
        </p:txBody>
      </p:sp>
      <p:sp>
        <p:nvSpPr>
          <p:cNvPr id="11" name="Rectangle 6"/>
          <p:cNvSpPr>
            <a:spLocks noChangeArrowheads="1"/>
          </p:cNvSpPr>
          <p:nvPr/>
        </p:nvSpPr>
        <p:spPr bwMode="auto">
          <a:xfrm>
            <a:off x="533400" y="1524000"/>
            <a:ext cx="7543800" cy="4959756"/>
          </a:xfrm>
          <a:prstGeom prst="rect">
            <a:avLst/>
          </a:prstGeom>
          <a:noFill/>
          <a:ln w="9525">
            <a:noFill/>
            <a:miter lim="800000"/>
            <a:headEnd/>
            <a:tailEnd/>
          </a:ln>
        </p:spPr>
        <p:txBody>
          <a:bodyPr wrap="square">
            <a:spAutoFit/>
          </a:bodyPr>
          <a:lstStyle/>
          <a:p>
            <a:pPr eaLnBrk="1" hangingPunct="1"/>
            <a:endParaRPr lang="en-US" altLang="en-US" sz="2000" dirty="0" smtClean="0">
              <a:solidFill>
                <a:srgbClr val="33CC33"/>
              </a:solidFill>
            </a:endParaRPr>
          </a:p>
          <a:p>
            <a:pPr marL="347663" indent="-347663" eaLnBrk="1" hangingPunct="1">
              <a:lnSpc>
                <a:spcPct val="200000"/>
              </a:lnSpc>
              <a:buFont typeface="Wingdings" pitchFamily="2" charset="2"/>
              <a:buChar char="Ø"/>
            </a:pPr>
            <a:r>
              <a:rPr lang="en-US" sz="2000" b="1" i="1" dirty="0" err="1">
                <a:solidFill>
                  <a:srgbClr val="009900"/>
                </a:solidFill>
              </a:rPr>
              <a:t>Đối</a:t>
            </a:r>
            <a:r>
              <a:rPr lang="en-US" sz="2000" b="1" i="1" dirty="0">
                <a:solidFill>
                  <a:srgbClr val="009900"/>
                </a:solidFill>
              </a:rPr>
              <a:t> </a:t>
            </a:r>
            <a:r>
              <a:rPr lang="en-US" sz="2000" b="1" i="1" dirty="0" err="1">
                <a:solidFill>
                  <a:srgbClr val="009900"/>
                </a:solidFill>
              </a:rPr>
              <a:t>với</a:t>
            </a:r>
            <a:r>
              <a:rPr lang="en-US" sz="2000" b="1" i="1" dirty="0">
                <a:solidFill>
                  <a:srgbClr val="009900"/>
                </a:solidFill>
              </a:rPr>
              <a:t> </a:t>
            </a:r>
            <a:r>
              <a:rPr lang="en-US" sz="2000" b="1" i="1" dirty="0" err="1">
                <a:solidFill>
                  <a:srgbClr val="009900"/>
                </a:solidFill>
              </a:rPr>
              <a:t>Chính</a:t>
            </a:r>
            <a:r>
              <a:rPr lang="en-US" sz="2000" b="1" i="1" dirty="0">
                <a:solidFill>
                  <a:srgbClr val="009900"/>
                </a:solidFill>
              </a:rPr>
              <a:t> </a:t>
            </a:r>
            <a:r>
              <a:rPr lang="en-US" sz="2000" b="1" i="1" dirty="0" err="1" smtClean="0">
                <a:solidFill>
                  <a:srgbClr val="009900"/>
                </a:solidFill>
              </a:rPr>
              <a:t>phủ</a:t>
            </a:r>
            <a:endParaRPr lang="en-US" sz="2000" b="1" i="1" dirty="0" smtClean="0">
              <a:solidFill>
                <a:srgbClr val="009900"/>
              </a:solidFill>
            </a:endParaRPr>
          </a:p>
          <a:p>
            <a:pPr marL="347663" indent="-347663" eaLnBrk="1" hangingPunct="1">
              <a:lnSpc>
                <a:spcPct val="200000"/>
              </a:lnSpc>
              <a:buFont typeface="Wingdings" pitchFamily="2" charset="2"/>
              <a:buChar char="Ø"/>
            </a:pPr>
            <a:r>
              <a:rPr lang="en-US" sz="2000" b="1" i="1" dirty="0" err="1">
                <a:solidFill>
                  <a:srgbClr val="009900"/>
                </a:solidFill>
              </a:rPr>
              <a:t>Đối</a:t>
            </a:r>
            <a:r>
              <a:rPr lang="en-US" sz="2000" b="1" i="1" dirty="0">
                <a:solidFill>
                  <a:srgbClr val="009900"/>
                </a:solidFill>
              </a:rPr>
              <a:t> </a:t>
            </a:r>
            <a:r>
              <a:rPr lang="en-US" sz="2000" b="1" i="1" dirty="0" err="1">
                <a:solidFill>
                  <a:srgbClr val="009900"/>
                </a:solidFill>
              </a:rPr>
              <a:t>với</a:t>
            </a:r>
            <a:r>
              <a:rPr lang="en-US" sz="2000" b="1" i="1" dirty="0">
                <a:solidFill>
                  <a:srgbClr val="009900"/>
                </a:solidFill>
              </a:rPr>
              <a:t> </a:t>
            </a:r>
            <a:r>
              <a:rPr lang="en-US" sz="2000" b="1" i="1" dirty="0" err="1">
                <a:solidFill>
                  <a:srgbClr val="009900"/>
                </a:solidFill>
              </a:rPr>
              <a:t>Ngân</a:t>
            </a:r>
            <a:r>
              <a:rPr lang="en-US" sz="2000" b="1" i="1" dirty="0">
                <a:solidFill>
                  <a:srgbClr val="009900"/>
                </a:solidFill>
              </a:rPr>
              <a:t> </a:t>
            </a:r>
            <a:r>
              <a:rPr lang="en-US" sz="2000" b="1" i="1" dirty="0" err="1">
                <a:solidFill>
                  <a:srgbClr val="009900"/>
                </a:solidFill>
              </a:rPr>
              <a:t>hàng</a:t>
            </a:r>
            <a:r>
              <a:rPr lang="en-US" sz="2000" b="1" i="1" dirty="0">
                <a:solidFill>
                  <a:srgbClr val="009900"/>
                </a:solidFill>
              </a:rPr>
              <a:t> </a:t>
            </a:r>
            <a:r>
              <a:rPr lang="en-US" sz="2000" b="1" i="1" dirty="0" err="1">
                <a:solidFill>
                  <a:srgbClr val="009900"/>
                </a:solidFill>
              </a:rPr>
              <a:t>nhà</a:t>
            </a:r>
            <a:r>
              <a:rPr lang="en-US" sz="2000" b="1" i="1" dirty="0">
                <a:solidFill>
                  <a:srgbClr val="009900"/>
                </a:solidFill>
              </a:rPr>
              <a:t> </a:t>
            </a:r>
            <a:r>
              <a:rPr lang="en-US" sz="2000" b="1" i="1" dirty="0" err="1">
                <a:solidFill>
                  <a:srgbClr val="009900"/>
                </a:solidFill>
              </a:rPr>
              <a:t>nước</a:t>
            </a:r>
            <a:r>
              <a:rPr lang="en-US" sz="2000" i="1" dirty="0" smtClean="0">
                <a:solidFill>
                  <a:srgbClr val="009900"/>
                </a:solidFill>
              </a:rPr>
              <a:t>.</a:t>
            </a:r>
          </a:p>
          <a:p>
            <a:pPr marL="347663" indent="-347663" eaLnBrk="1" hangingPunct="1">
              <a:lnSpc>
                <a:spcPct val="200000"/>
              </a:lnSpc>
              <a:buFont typeface="Wingdings" pitchFamily="2" charset="2"/>
              <a:buChar char="Ø"/>
            </a:pPr>
            <a:r>
              <a:rPr lang="en-US" sz="2000" b="1" i="1" dirty="0" err="1">
                <a:solidFill>
                  <a:srgbClr val="009900"/>
                </a:solidFill>
              </a:rPr>
              <a:t>Đối</a:t>
            </a:r>
            <a:r>
              <a:rPr lang="en-US" sz="2000" b="1" i="1" dirty="0">
                <a:solidFill>
                  <a:srgbClr val="009900"/>
                </a:solidFill>
              </a:rPr>
              <a:t> </a:t>
            </a:r>
            <a:r>
              <a:rPr lang="en-US" sz="2000" b="1" i="1" dirty="0" err="1">
                <a:solidFill>
                  <a:srgbClr val="009900"/>
                </a:solidFill>
              </a:rPr>
              <a:t>Bộ</a:t>
            </a:r>
            <a:r>
              <a:rPr lang="en-US" sz="2000" b="1" i="1" dirty="0">
                <a:solidFill>
                  <a:srgbClr val="009900"/>
                </a:solidFill>
              </a:rPr>
              <a:t> </a:t>
            </a:r>
            <a:r>
              <a:rPr lang="en-US" sz="2000" b="1" i="1" dirty="0" err="1">
                <a:solidFill>
                  <a:srgbClr val="009900"/>
                </a:solidFill>
              </a:rPr>
              <a:t>Tài</a:t>
            </a:r>
            <a:r>
              <a:rPr lang="en-US" sz="2000" b="1" i="1" dirty="0">
                <a:solidFill>
                  <a:srgbClr val="009900"/>
                </a:solidFill>
              </a:rPr>
              <a:t> </a:t>
            </a:r>
            <a:r>
              <a:rPr lang="en-US" sz="2000" b="1" i="1" dirty="0" err="1" smtClean="0">
                <a:solidFill>
                  <a:srgbClr val="009900"/>
                </a:solidFill>
              </a:rPr>
              <a:t>chính</a:t>
            </a:r>
            <a:endParaRPr lang="en-US" sz="2000" b="1" i="1" dirty="0" smtClean="0">
              <a:solidFill>
                <a:srgbClr val="009900"/>
              </a:solidFill>
            </a:endParaRPr>
          </a:p>
          <a:p>
            <a:pPr marL="347663" indent="-347663" eaLnBrk="1" hangingPunct="1">
              <a:lnSpc>
                <a:spcPct val="200000"/>
              </a:lnSpc>
              <a:buFont typeface="Wingdings" pitchFamily="2" charset="2"/>
              <a:buChar char="Ø"/>
            </a:pPr>
            <a:r>
              <a:rPr lang="en-US" sz="2000" b="1" i="1" dirty="0" err="1">
                <a:solidFill>
                  <a:srgbClr val="009900"/>
                </a:solidFill>
              </a:rPr>
              <a:t>Đối</a:t>
            </a:r>
            <a:r>
              <a:rPr lang="en-US" sz="2000" b="1" i="1" dirty="0">
                <a:solidFill>
                  <a:srgbClr val="009900"/>
                </a:solidFill>
              </a:rPr>
              <a:t> </a:t>
            </a:r>
            <a:r>
              <a:rPr lang="en-US" sz="2000" b="1" i="1" dirty="0" err="1">
                <a:solidFill>
                  <a:srgbClr val="009900"/>
                </a:solidFill>
              </a:rPr>
              <a:t>với</a:t>
            </a:r>
            <a:r>
              <a:rPr lang="en-US" sz="2000" b="1" i="1" dirty="0">
                <a:solidFill>
                  <a:srgbClr val="009900"/>
                </a:solidFill>
              </a:rPr>
              <a:t> </a:t>
            </a:r>
            <a:r>
              <a:rPr lang="en-US" sz="2000" b="1" i="1" dirty="0" err="1">
                <a:solidFill>
                  <a:srgbClr val="009900"/>
                </a:solidFill>
              </a:rPr>
              <a:t>Bộ</a:t>
            </a:r>
            <a:r>
              <a:rPr lang="en-US" sz="2000" b="1" i="1" dirty="0">
                <a:solidFill>
                  <a:srgbClr val="009900"/>
                </a:solidFill>
              </a:rPr>
              <a:t> </a:t>
            </a:r>
            <a:r>
              <a:rPr lang="en-US" sz="2000" b="1" i="1" dirty="0" err="1">
                <a:solidFill>
                  <a:srgbClr val="009900"/>
                </a:solidFill>
              </a:rPr>
              <a:t>Công</a:t>
            </a:r>
            <a:r>
              <a:rPr lang="en-US" sz="2000" b="1" i="1" dirty="0">
                <a:solidFill>
                  <a:srgbClr val="009900"/>
                </a:solidFill>
              </a:rPr>
              <a:t> </a:t>
            </a:r>
            <a:r>
              <a:rPr lang="en-US" sz="2000" b="1" i="1" dirty="0" err="1">
                <a:solidFill>
                  <a:srgbClr val="009900"/>
                </a:solidFill>
              </a:rPr>
              <a:t>thương</a:t>
            </a:r>
            <a:r>
              <a:rPr lang="en-US" sz="2000" i="1" dirty="0" smtClean="0">
                <a:solidFill>
                  <a:srgbClr val="009900"/>
                </a:solidFill>
              </a:rPr>
              <a:t>.</a:t>
            </a:r>
          </a:p>
          <a:p>
            <a:pPr marL="347663" indent="-347663" eaLnBrk="1" hangingPunct="1">
              <a:lnSpc>
                <a:spcPct val="200000"/>
              </a:lnSpc>
              <a:buFont typeface="Wingdings" pitchFamily="2" charset="2"/>
              <a:buChar char="Ø"/>
            </a:pPr>
            <a:r>
              <a:rPr lang="en-US" sz="2000" b="1" i="1" dirty="0" err="1">
                <a:solidFill>
                  <a:srgbClr val="009900"/>
                </a:solidFill>
              </a:rPr>
              <a:t>Đối</a:t>
            </a:r>
            <a:r>
              <a:rPr lang="en-US" sz="2000" b="1" i="1" dirty="0">
                <a:solidFill>
                  <a:srgbClr val="009900"/>
                </a:solidFill>
              </a:rPr>
              <a:t> </a:t>
            </a:r>
            <a:r>
              <a:rPr lang="en-US" sz="2000" b="1" i="1" dirty="0" err="1">
                <a:solidFill>
                  <a:srgbClr val="009900"/>
                </a:solidFill>
              </a:rPr>
              <a:t>với</a:t>
            </a:r>
            <a:r>
              <a:rPr lang="en-US" sz="2000" b="1" i="1" dirty="0">
                <a:solidFill>
                  <a:srgbClr val="009900"/>
                </a:solidFill>
              </a:rPr>
              <a:t> </a:t>
            </a:r>
            <a:r>
              <a:rPr lang="en-US" sz="2000" b="1" i="1" dirty="0" err="1">
                <a:solidFill>
                  <a:srgbClr val="009900"/>
                </a:solidFill>
              </a:rPr>
              <a:t>Bộ</a:t>
            </a:r>
            <a:r>
              <a:rPr lang="en-US" sz="2000" b="1" i="1" dirty="0">
                <a:solidFill>
                  <a:srgbClr val="009900"/>
                </a:solidFill>
              </a:rPr>
              <a:t> </a:t>
            </a:r>
            <a:r>
              <a:rPr lang="en-US" sz="2000" b="1" i="1" dirty="0" err="1">
                <a:solidFill>
                  <a:srgbClr val="009900"/>
                </a:solidFill>
              </a:rPr>
              <a:t>Thông</a:t>
            </a:r>
            <a:r>
              <a:rPr lang="en-US" sz="2000" b="1" i="1" dirty="0">
                <a:solidFill>
                  <a:srgbClr val="009900"/>
                </a:solidFill>
              </a:rPr>
              <a:t> tin </a:t>
            </a:r>
            <a:r>
              <a:rPr lang="en-US" sz="2000" b="1" i="1" dirty="0" err="1">
                <a:solidFill>
                  <a:srgbClr val="009900"/>
                </a:solidFill>
              </a:rPr>
              <a:t>và</a:t>
            </a:r>
            <a:r>
              <a:rPr lang="en-US" sz="2000" b="1" i="1" dirty="0">
                <a:solidFill>
                  <a:srgbClr val="009900"/>
                </a:solidFill>
              </a:rPr>
              <a:t> </a:t>
            </a:r>
            <a:r>
              <a:rPr lang="en-US" sz="2000" b="1" i="1" dirty="0" err="1">
                <a:solidFill>
                  <a:srgbClr val="009900"/>
                </a:solidFill>
              </a:rPr>
              <a:t>Truyền</a:t>
            </a:r>
            <a:r>
              <a:rPr lang="en-US" sz="2000" b="1" i="1" dirty="0">
                <a:solidFill>
                  <a:srgbClr val="009900"/>
                </a:solidFill>
              </a:rPr>
              <a:t> </a:t>
            </a:r>
            <a:r>
              <a:rPr lang="en-US" sz="2000" b="1" i="1" dirty="0" err="1" smtClean="0">
                <a:solidFill>
                  <a:srgbClr val="009900"/>
                </a:solidFill>
              </a:rPr>
              <a:t>thông</a:t>
            </a:r>
            <a:endParaRPr lang="en-US" sz="2000" b="1" i="1" dirty="0" smtClean="0">
              <a:solidFill>
                <a:srgbClr val="009900"/>
              </a:solidFill>
            </a:endParaRPr>
          </a:p>
          <a:p>
            <a:pPr marL="347663" indent="-347663" eaLnBrk="1" hangingPunct="1">
              <a:lnSpc>
                <a:spcPct val="200000"/>
              </a:lnSpc>
              <a:buFont typeface="Wingdings" pitchFamily="2" charset="2"/>
              <a:buChar char="Ø"/>
            </a:pPr>
            <a:r>
              <a:rPr lang="en-US" sz="2000" b="1" i="1" dirty="0" err="1">
                <a:solidFill>
                  <a:srgbClr val="009900"/>
                </a:solidFill>
              </a:rPr>
              <a:t>Đối</a:t>
            </a:r>
            <a:r>
              <a:rPr lang="en-US" sz="2000" b="1" i="1" dirty="0">
                <a:solidFill>
                  <a:srgbClr val="009900"/>
                </a:solidFill>
              </a:rPr>
              <a:t> </a:t>
            </a:r>
            <a:r>
              <a:rPr lang="en-US" sz="2000" b="1" i="1" dirty="0" err="1">
                <a:solidFill>
                  <a:srgbClr val="009900"/>
                </a:solidFill>
              </a:rPr>
              <a:t>với</a:t>
            </a:r>
            <a:r>
              <a:rPr lang="en-US" sz="2000" b="1" i="1" dirty="0">
                <a:solidFill>
                  <a:srgbClr val="009900"/>
                </a:solidFill>
              </a:rPr>
              <a:t> UBND </a:t>
            </a:r>
            <a:r>
              <a:rPr lang="en-US" sz="2000" b="1" i="1" dirty="0" err="1">
                <a:solidFill>
                  <a:srgbClr val="009900"/>
                </a:solidFill>
              </a:rPr>
              <a:t>các</a:t>
            </a:r>
            <a:r>
              <a:rPr lang="en-US" sz="2000" b="1" i="1" dirty="0">
                <a:solidFill>
                  <a:srgbClr val="009900"/>
                </a:solidFill>
              </a:rPr>
              <a:t> </a:t>
            </a:r>
            <a:r>
              <a:rPr lang="en-US" sz="2000" b="1" i="1" dirty="0" err="1">
                <a:solidFill>
                  <a:srgbClr val="009900"/>
                </a:solidFill>
              </a:rPr>
              <a:t>tỉnh</a:t>
            </a:r>
            <a:r>
              <a:rPr lang="en-US" sz="2000" b="1" i="1" dirty="0">
                <a:solidFill>
                  <a:srgbClr val="009900"/>
                </a:solidFill>
              </a:rPr>
              <a:t>/</a:t>
            </a:r>
            <a:r>
              <a:rPr lang="en-US" sz="2000" b="1" i="1" dirty="0" err="1">
                <a:solidFill>
                  <a:srgbClr val="009900"/>
                </a:solidFill>
              </a:rPr>
              <a:t>thành</a:t>
            </a:r>
            <a:r>
              <a:rPr lang="en-US" sz="2000" b="1" i="1" dirty="0">
                <a:solidFill>
                  <a:srgbClr val="009900"/>
                </a:solidFill>
              </a:rPr>
              <a:t> </a:t>
            </a:r>
            <a:r>
              <a:rPr lang="en-US" sz="2000" b="1" i="1" dirty="0" err="1">
                <a:solidFill>
                  <a:srgbClr val="009900"/>
                </a:solidFill>
              </a:rPr>
              <a:t>phố</a:t>
            </a:r>
            <a:r>
              <a:rPr lang="en-US" sz="2000" b="1" i="1" dirty="0">
                <a:solidFill>
                  <a:srgbClr val="009900"/>
                </a:solidFill>
              </a:rPr>
              <a:t> </a:t>
            </a:r>
            <a:r>
              <a:rPr lang="en-US" sz="2000" b="1" i="1" dirty="0" err="1">
                <a:solidFill>
                  <a:srgbClr val="009900"/>
                </a:solidFill>
              </a:rPr>
              <a:t>trực</a:t>
            </a:r>
            <a:r>
              <a:rPr lang="en-US" sz="2000" b="1" i="1" dirty="0">
                <a:solidFill>
                  <a:srgbClr val="009900"/>
                </a:solidFill>
              </a:rPr>
              <a:t> </a:t>
            </a:r>
            <a:r>
              <a:rPr lang="en-US" sz="2000" b="1" i="1" dirty="0" err="1">
                <a:solidFill>
                  <a:srgbClr val="009900"/>
                </a:solidFill>
              </a:rPr>
              <a:t>thuộc</a:t>
            </a:r>
            <a:r>
              <a:rPr lang="en-US" sz="2000" b="1" i="1" dirty="0">
                <a:solidFill>
                  <a:srgbClr val="009900"/>
                </a:solidFill>
              </a:rPr>
              <a:t> </a:t>
            </a:r>
            <a:r>
              <a:rPr lang="en-US" sz="2000" b="1" i="1" dirty="0" err="1">
                <a:solidFill>
                  <a:srgbClr val="009900"/>
                </a:solidFill>
              </a:rPr>
              <a:t>Trung</a:t>
            </a:r>
            <a:r>
              <a:rPr lang="en-US" sz="2000" b="1" i="1" dirty="0">
                <a:solidFill>
                  <a:srgbClr val="009900"/>
                </a:solidFill>
              </a:rPr>
              <a:t> </a:t>
            </a:r>
            <a:r>
              <a:rPr lang="en-US" sz="2000" b="1" i="1" dirty="0" err="1">
                <a:solidFill>
                  <a:srgbClr val="009900"/>
                </a:solidFill>
              </a:rPr>
              <a:t>ương</a:t>
            </a:r>
            <a:endParaRPr lang="en-US" sz="2000" b="1" i="1" dirty="0" smtClean="0">
              <a:solidFill>
                <a:srgbClr val="009900"/>
              </a:solidFill>
            </a:endParaRPr>
          </a:p>
          <a:p>
            <a:pPr marL="347663" indent="-347663" eaLnBrk="1" hangingPunct="1">
              <a:lnSpc>
                <a:spcPct val="150000"/>
              </a:lnSpc>
              <a:buFont typeface="Wingdings" pitchFamily="2" charset="2"/>
              <a:buChar char="Ø"/>
            </a:pPr>
            <a:endParaRPr lang="en-US" sz="2000" dirty="0" smtClean="0">
              <a:solidFill>
                <a:srgbClr val="33CC33"/>
              </a:solidFill>
            </a:endParaRPr>
          </a:p>
          <a:p>
            <a:pPr marL="0" lvl="1" eaLnBrk="1" hangingPunct="1">
              <a:lnSpc>
                <a:spcPct val="150000"/>
              </a:lnSpc>
            </a:pPr>
            <a:endParaRPr lang="en-US" sz="2000" dirty="0">
              <a:solidFill>
                <a:srgbClr val="33CC33"/>
              </a:solidFill>
            </a:endParaRPr>
          </a:p>
        </p:txBody>
      </p:sp>
    </p:spTree>
    <p:extLst>
      <p:ext uri="{BB962C8B-B14F-4D97-AF65-F5344CB8AC3E}">
        <p14:creationId xmlns:p14="http://schemas.microsoft.com/office/powerpoint/2010/main" val="307407949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Title 1"/>
          <p:cNvSpPr>
            <a:spLocks noGrp="1"/>
          </p:cNvSpPr>
          <p:nvPr>
            <p:ph type="ctrTitle"/>
          </p:nvPr>
        </p:nvSpPr>
        <p:spPr>
          <a:xfrm>
            <a:off x="533400" y="1676400"/>
            <a:ext cx="8229600" cy="1143000"/>
          </a:xfrm>
        </p:spPr>
        <p:txBody>
          <a:bodyPr/>
          <a:lstStyle/>
          <a:p>
            <a:pPr algn="ctr" eaLnBrk="1" fontAlgn="auto" hangingPunct="1">
              <a:spcAft>
                <a:spcPts val="0"/>
              </a:spcAft>
              <a:defRPr/>
            </a:pPr>
            <a:r>
              <a:rPr lang="en-US" b="1" dirty="0" err="1" smtClean="0">
                <a:solidFill>
                  <a:srgbClr val="009900"/>
                </a:solidFill>
                <a:latin typeface="Arial" pitchFamily="34" charset="0"/>
                <a:cs typeface="Arial" pitchFamily="34" charset="0"/>
              </a:rPr>
              <a:t>Chân</a:t>
            </a:r>
            <a:r>
              <a:rPr lang="en-US" b="1" dirty="0" smtClean="0">
                <a:solidFill>
                  <a:srgbClr val="009900"/>
                </a:solidFill>
                <a:latin typeface="Arial" pitchFamily="34" charset="0"/>
                <a:cs typeface="Arial" pitchFamily="34" charset="0"/>
              </a:rPr>
              <a:t> </a:t>
            </a:r>
            <a:r>
              <a:rPr lang="en-US" b="1" dirty="0" err="1" smtClean="0">
                <a:solidFill>
                  <a:srgbClr val="009900"/>
                </a:solidFill>
                <a:latin typeface="Arial" pitchFamily="34" charset="0"/>
                <a:cs typeface="Arial" pitchFamily="34" charset="0"/>
              </a:rPr>
              <a:t>thành</a:t>
            </a:r>
            <a:r>
              <a:rPr lang="en-US" b="1" dirty="0" smtClean="0">
                <a:solidFill>
                  <a:srgbClr val="009900"/>
                </a:solidFill>
                <a:latin typeface="Arial" pitchFamily="34" charset="0"/>
                <a:cs typeface="Arial" pitchFamily="34" charset="0"/>
              </a:rPr>
              <a:t> </a:t>
            </a:r>
            <a:r>
              <a:rPr lang="en-US" b="1" dirty="0" err="1" smtClean="0">
                <a:solidFill>
                  <a:srgbClr val="009900"/>
                </a:solidFill>
                <a:latin typeface="Arial" pitchFamily="34" charset="0"/>
                <a:cs typeface="Arial" pitchFamily="34" charset="0"/>
              </a:rPr>
              <a:t>cám</a:t>
            </a:r>
            <a:r>
              <a:rPr lang="en-US" b="1" dirty="0" smtClean="0">
                <a:solidFill>
                  <a:srgbClr val="009900"/>
                </a:solidFill>
                <a:latin typeface="Arial" pitchFamily="34" charset="0"/>
                <a:cs typeface="Arial" pitchFamily="34" charset="0"/>
              </a:rPr>
              <a:t> </a:t>
            </a:r>
            <a:r>
              <a:rPr lang="en-US" b="1" dirty="0" err="1" smtClean="0">
                <a:solidFill>
                  <a:srgbClr val="009900"/>
                </a:solidFill>
                <a:latin typeface="Arial" pitchFamily="34" charset="0"/>
                <a:cs typeface="Arial" pitchFamily="34" charset="0"/>
              </a:rPr>
              <a:t>ơn</a:t>
            </a:r>
            <a:r>
              <a:rPr lang="en-US" b="1" dirty="0" smtClean="0">
                <a:solidFill>
                  <a:srgbClr val="009900"/>
                </a:solidFill>
                <a:latin typeface="Arial" pitchFamily="34" charset="0"/>
                <a:cs typeface="Arial" pitchFamily="34" charset="0"/>
              </a:rPr>
              <a:t>!</a:t>
            </a:r>
          </a:p>
        </p:txBody>
      </p:sp>
      <p:sp>
        <p:nvSpPr>
          <p:cNvPr id="5" name="Subtitle 2"/>
          <p:cNvSpPr txBox="1">
            <a:spLocks/>
          </p:cNvSpPr>
          <p:nvPr/>
        </p:nvSpPr>
        <p:spPr bwMode="auto">
          <a:xfrm>
            <a:off x="304800" y="4343400"/>
            <a:ext cx="3657600" cy="914400"/>
          </a:xfrm>
          <a:prstGeom prst="rect">
            <a:avLst/>
          </a:prstGeom>
          <a:noFill/>
          <a:ln w="9525">
            <a:noFill/>
            <a:miter lim="800000"/>
            <a:headEnd/>
            <a:tailEnd/>
          </a:ln>
        </p:spPr>
        <p:txBody>
          <a:bodyPr anchor="b"/>
          <a:lstStyle/>
          <a:p>
            <a:pPr eaLnBrk="1" hangingPunct="1">
              <a:lnSpc>
                <a:spcPct val="80000"/>
              </a:lnSpc>
              <a:spcBef>
                <a:spcPct val="20000"/>
              </a:spcBef>
              <a:buClr>
                <a:schemeClr val="accent1"/>
              </a:buClr>
              <a:buSzPct val="70000"/>
              <a:buFont typeface="Wingdings 2" pitchFamily="18" charset="2"/>
              <a:buNone/>
            </a:pPr>
            <a:endParaRPr lang="en-US" altLang="en-US" sz="1600" b="1" dirty="0" smtClean="0">
              <a:solidFill>
                <a:schemeClr val="accent2">
                  <a:lumMod val="50000"/>
                </a:schemeClr>
              </a:solidFill>
              <a:latin typeface="Times New Roman" pitchFamily="18" charset="0"/>
              <a:cs typeface="Times New Roman" pitchFamily="18" charset="0"/>
            </a:endParaRPr>
          </a:p>
        </p:txBody>
      </p:sp>
      <p:pic>
        <p:nvPicPr>
          <p:cNvPr id="6146" name="Picture 2" descr="áº¢nh Äá»ng trang trÃ­ powerpoint (6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31242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463901" y="581141"/>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rotWithShape="1">
          <a:blip r:embed="rId2"/>
          <a:srcRect l="9257" r="14075"/>
          <a:stretch/>
        </p:blipFill>
        <p:spPr>
          <a:xfrm>
            <a:off x="-135467" y="-1"/>
            <a:ext cx="9398000" cy="6895042"/>
          </a:xfrm>
          <a:prstGeom prst="rect">
            <a:avLst/>
          </a:prstGeom>
        </p:spPr>
      </p:pic>
      <p:sp>
        <p:nvSpPr>
          <p:cNvPr id="11" name="Title 9"/>
          <p:cNvSpPr txBox="1">
            <a:spLocks/>
          </p:cNvSpPr>
          <p:nvPr/>
        </p:nvSpPr>
        <p:spPr>
          <a:xfrm>
            <a:off x="304800" y="134340"/>
            <a:ext cx="8686800" cy="838200"/>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Varela Round"/>
              <a:buNone/>
              <a:defRPr sz="4800" b="1" i="0" u="none" strike="noStrike" cap="none">
                <a:solidFill>
                  <a:srgbClr val="FFFFFF"/>
                </a:solidFill>
                <a:latin typeface="Varela Round"/>
                <a:ea typeface="Varela Round"/>
                <a:cs typeface="Varela Round"/>
                <a:sym typeface="Varela Round"/>
              </a:defRPr>
            </a:lvl1pPr>
            <a:lvl2pPr lvl="1" algn="ctr">
              <a:spcBef>
                <a:spcPts val="0"/>
              </a:spcBef>
              <a:buClr>
                <a:srgbClr val="FFFFFF"/>
              </a:buClr>
              <a:buSzPct val="100000"/>
              <a:buFont typeface="Varela Round"/>
              <a:buNone/>
              <a:defRPr sz="4800" b="1">
                <a:solidFill>
                  <a:srgbClr val="FFFFFF"/>
                </a:solidFill>
                <a:latin typeface="Varela Round"/>
                <a:ea typeface="Varela Round"/>
                <a:cs typeface="Varela Round"/>
                <a:sym typeface="Varela Round"/>
              </a:defRPr>
            </a:lvl2pPr>
            <a:lvl3pPr lvl="2" algn="ctr">
              <a:spcBef>
                <a:spcPts val="0"/>
              </a:spcBef>
              <a:buClr>
                <a:srgbClr val="FFFFFF"/>
              </a:buClr>
              <a:buSzPct val="100000"/>
              <a:buFont typeface="Varela Round"/>
              <a:buNone/>
              <a:defRPr sz="4800" b="1">
                <a:solidFill>
                  <a:srgbClr val="FFFFFF"/>
                </a:solidFill>
                <a:latin typeface="Varela Round"/>
                <a:ea typeface="Varela Round"/>
                <a:cs typeface="Varela Round"/>
                <a:sym typeface="Varela Round"/>
              </a:defRPr>
            </a:lvl3pPr>
            <a:lvl4pPr lvl="3" algn="ctr">
              <a:spcBef>
                <a:spcPts val="0"/>
              </a:spcBef>
              <a:buClr>
                <a:srgbClr val="FFFFFF"/>
              </a:buClr>
              <a:buSzPct val="100000"/>
              <a:buFont typeface="Varela Round"/>
              <a:buNone/>
              <a:defRPr sz="4800" b="1">
                <a:solidFill>
                  <a:srgbClr val="FFFFFF"/>
                </a:solidFill>
                <a:latin typeface="Varela Round"/>
                <a:ea typeface="Varela Round"/>
                <a:cs typeface="Varela Round"/>
                <a:sym typeface="Varela Round"/>
              </a:defRPr>
            </a:lvl4pPr>
            <a:lvl5pPr lvl="4" algn="ctr">
              <a:spcBef>
                <a:spcPts val="0"/>
              </a:spcBef>
              <a:buClr>
                <a:srgbClr val="FFFFFF"/>
              </a:buClr>
              <a:buSzPct val="100000"/>
              <a:buFont typeface="Varela Round"/>
              <a:buNone/>
              <a:defRPr sz="4800" b="1">
                <a:solidFill>
                  <a:srgbClr val="FFFFFF"/>
                </a:solidFill>
                <a:latin typeface="Varela Round"/>
                <a:ea typeface="Varela Round"/>
                <a:cs typeface="Varela Round"/>
                <a:sym typeface="Varela Round"/>
              </a:defRPr>
            </a:lvl5pPr>
            <a:lvl6pPr lvl="5" algn="ctr">
              <a:spcBef>
                <a:spcPts val="0"/>
              </a:spcBef>
              <a:buClr>
                <a:srgbClr val="FFFFFF"/>
              </a:buClr>
              <a:buSzPct val="100000"/>
              <a:buFont typeface="Varela Round"/>
              <a:buNone/>
              <a:defRPr sz="4800" b="1">
                <a:solidFill>
                  <a:srgbClr val="FFFFFF"/>
                </a:solidFill>
                <a:latin typeface="Varela Round"/>
                <a:ea typeface="Varela Round"/>
                <a:cs typeface="Varela Round"/>
                <a:sym typeface="Varela Round"/>
              </a:defRPr>
            </a:lvl6pPr>
            <a:lvl7pPr lvl="6" algn="ctr">
              <a:spcBef>
                <a:spcPts val="0"/>
              </a:spcBef>
              <a:buClr>
                <a:srgbClr val="FFFFFF"/>
              </a:buClr>
              <a:buSzPct val="100000"/>
              <a:buFont typeface="Varela Round"/>
              <a:buNone/>
              <a:defRPr sz="4800" b="1">
                <a:solidFill>
                  <a:srgbClr val="FFFFFF"/>
                </a:solidFill>
                <a:latin typeface="Varela Round"/>
                <a:ea typeface="Varela Round"/>
                <a:cs typeface="Varela Round"/>
                <a:sym typeface="Varela Round"/>
              </a:defRPr>
            </a:lvl7pPr>
            <a:lvl8pPr lvl="7" algn="ctr">
              <a:spcBef>
                <a:spcPts val="0"/>
              </a:spcBef>
              <a:buClr>
                <a:srgbClr val="FFFFFF"/>
              </a:buClr>
              <a:buSzPct val="100000"/>
              <a:buFont typeface="Varela Round"/>
              <a:buNone/>
              <a:defRPr sz="4800" b="1">
                <a:solidFill>
                  <a:srgbClr val="FFFFFF"/>
                </a:solidFill>
                <a:latin typeface="Varela Round"/>
                <a:ea typeface="Varela Round"/>
                <a:cs typeface="Varela Round"/>
                <a:sym typeface="Varela Round"/>
              </a:defRPr>
            </a:lvl8pPr>
            <a:lvl9pPr lvl="8" algn="ctr">
              <a:spcBef>
                <a:spcPts val="0"/>
              </a:spcBef>
              <a:buClr>
                <a:srgbClr val="FFFFFF"/>
              </a:buClr>
              <a:buSzPct val="100000"/>
              <a:buFont typeface="Varela Round"/>
              <a:buNone/>
              <a:defRPr sz="4800" b="1">
                <a:solidFill>
                  <a:srgbClr val="FFFFFF"/>
                </a:solidFill>
                <a:latin typeface="Varela Round"/>
                <a:ea typeface="Varela Round"/>
                <a:cs typeface="Varela Round"/>
                <a:sym typeface="Varela Round"/>
              </a:defRPr>
            </a:lvl9pPr>
          </a:lstStyle>
          <a:p>
            <a:pPr algn="l"/>
            <a:r>
              <a:rPr lang="en-US" sz="4000" dirty="0" smtClean="0">
                <a:latin typeface="Arial"/>
                <a:cs typeface="Arial"/>
              </a:rPr>
              <a:t>Mục lục </a:t>
            </a:r>
            <a:endParaRPr lang="en-US" sz="4000" dirty="0">
              <a:latin typeface="Arial"/>
              <a:cs typeface="Arial"/>
            </a:endParaRPr>
          </a:p>
        </p:txBody>
      </p:sp>
      <p:sp>
        <p:nvSpPr>
          <p:cNvPr id="12" name="Shape 133"/>
          <p:cNvSpPr/>
          <p:nvPr/>
        </p:nvSpPr>
        <p:spPr>
          <a:xfrm>
            <a:off x="609600" y="1170780"/>
            <a:ext cx="7391400" cy="527323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342900" indent="-342900" defTabSz="457200">
              <a:lnSpc>
                <a:spcPct val="150000"/>
              </a:lnSpc>
              <a:buSzPct val="100000"/>
              <a:buAutoNum type="arabicPeriod"/>
              <a:defRPr>
                <a:solidFill>
                  <a:srgbClr val="FFFFFF"/>
                </a:solidFill>
                <a:latin typeface="Arial"/>
                <a:ea typeface="Arial"/>
                <a:cs typeface="Arial"/>
                <a:sym typeface="Arial"/>
              </a:defRPr>
            </a:pPr>
            <a:r>
              <a:rPr lang="en-US" sz="2800" b="1" dirty="0">
                <a:sym typeface="Arial"/>
              </a:rPr>
              <a:t>XU HƯỚNG VÀ BỐI CẢNH CHUNG </a:t>
            </a:r>
            <a:endParaRPr lang="en-US" sz="2800" b="1" dirty="0" smtClean="0">
              <a:sym typeface="Arial"/>
            </a:endParaRPr>
          </a:p>
          <a:p>
            <a:pPr marL="342900" indent="-342900" defTabSz="457200">
              <a:lnSpc>
                <a:spcPct val="150000"/>
              </a:lnSpc>
              <a:buSzPct val="100000"/>
              <a:buAutoNum type="arabicPeriod"/>
              <a:defRPr>
                <a:solidFill>
                  <a:srgbClr val="FFFFFF"/>
                </a:solidFill>
                <a:latin typeface="Arial"/>
                <a:ea typeface="Arial"/>
                <a:cs typeface="Arial"/>
                <a:sym typeface="Arial"/>
              </a:defRPr>
            </a:pPr>
            <a:r>
              <a:rPr lang="en-US" sz="2800" b="1" dirty="0">
                <a:sym typeface="Arial"/>
              </a:rPr>
              <a:t>THỰC  TRẠNG VÀ SỰ CẦN THIẾT </a:t>
            </a:r>
            <a:endParaRPr lang="en-US" sz="2800" b="1" dirty="0" smtClean="0">
              <a:sym typeface="Arial"/>
            </a:endParaRPr>
          </a:p>
          <a:p>
            <a:pPr marL="342900" indent="-342900" defTabSz="457200">
              <a:lnSpc>
                <a:spcPct val="150000"/>
              </a:lnSpc>
              <a:buSzPct val="100000"/>
              <a:buAutoNum type="arabicPeriod"/>
              <a:defRPr>
                <a:solidFill>
                  <a:srgbClr val="FFFFFF"/>
                </a:solidFill>
                <a:latin typeface="Arial"/>
                <a:ea typeface="Arial"/>
                <a:cs typeface="Arial"/>
                <a:sym typeface="Arial"/>
              </a:defRPr>
            </a:pPr>
            <a:r>
              <a:rPr lang="en-US" sz="2800" b="1" dirty="0" smtClean="0">
                <a:sym typeface="Arial"/>
              </a:rPr>
              <a:t>CƠ </a:t>
            </a:r>
            <a:r>
              <a:rPr lang="en-US" sz="2800" b="1" dirty="0">
                <a:sym typeface="Arial"/>
              </a:rPr>
              <a:t>SỞ </a:t>
            </a:r>
            <a:r>
              <a:rPr lang="en-US" sz="2800" b="1" dirty="0" smtClean="0">
                <a:sym typeface="Arial"/>
              </a:rPr>
              <a:t>PHÁP LÝ</a:t>
            </a:r>
          </a:p>
          <a:p>
            <a:pPr marL="342900" indent="-342900" defTabSz="457200">
              <a:lnSpc>
                <a:spcPct val="150000"/>
              </a:lnSpc>
              <a:buSzPct val="100000"/>
              <a:buAutoNum type="arabicPeriod"/>
              <a:defRPr>
                <a:solidFill>
                  <a:srgbClr val="FFFFFF"/>
                </a:solidFill>
                <a:latin typeface="Arial"/>
                <a:ea typeface="Arial"/>
                <a:cs typeface="Arial"/>
                <a:sym typeface="Arial"/>
              </a:defRPr>
            </a:pPr>
            <a:r>
              <a:rPr lang="en-US" sz="2800" b="1" dirty="0">
                <a:sym typeface="Arial"/>
              </a:rPr>
              <a:t>NGUYÊN TẮC VÀ TRÌNH TỰ TRIỂN </a:t>
            </a:r>
            <a:r>
              <a:rPr lang="en-US" sz="2800" b="1" dirty="0" smtClean="0">
                <a:sym typeface="Arial"/>
              </a:rPr>
              <a:t>KHAI</a:t>
            </a:r>
          </a:p>
          <a:p>
            <a:pPr marL="342900" indent="-342900" defTabSz="457200">
              <a:lnSpc>
                <a:spcPct val="150000"/>
              </a:lnSpc>
              <a:buSzPct val="100000"/>
              <a:buAutoNum type="arabicPeriod"/>
              <a:defRPr>
                <a:solidFill>
                  <a:srgbClr val="FFFFFF"/>
                </a:solidFill>
                <a:latin typeface="Arial"/>
                <a:ea typeface="Arial"/>
                <a:cs typeface="Arial"/>
                <a:sym typeface="Arial"/>
              </a:defRPr>
            </a:pPr>
            <a:r>
              <a:rPr lang="en-US" sz="2800" b="1" dirty="0">
                <a:sym typeface="Arial"/>
              </a:rPr>
              <a:t>CÁC GIẢI </a:t>
            </a:r>
            <a:r>
              <a:rPr lang="en-US" sz="2800" b="1" dirty="0" smtClean="0">
                <a:sym typeface="Arial"/>
              </a:rPr>
              <a:t>PHÁP</a:t>
            </a:r>
          </a:p>
          <a:p>
            <a:pPr marL="342900" indent="-342900" defTabSz="457200">
              <a:lnSpc>
                <a:spcPct val="150000"/>
              </a:lnSpc>
              <a:buSzPct val="100000"/>
              <a:buAutoNum type="arabicPeriod"/>
              <a:defRPr>
                <a:solidFill>
                  <a:srgbClr val="FFFFFF"/>
                </a:solidFill>
                <a:latin typeface="Arial"/>
                <a:ea typeface="Arial"/>
                <a:cs typeface="Arial"/>
                <a:sym typeface="Arial"/>
              </a:defRPr>
            </a:pPr>
            <a:r>
              <a:rPr lang="en-US" sz="2800" b="1" dirty="0">
                <a:sym typeface="Arial"/>
              </a:rPr>
              <a:t>TỔ CHỨC THỰC </a:t>
            </a:r>
            <a:r>
              <a:rPr lang="en-US" sz="2800" b="1" dirty="0" smtClean="0">
                <a:sym typeface="Arial"/>
              </a:rPr>
              <a:t>HIỆN</a:t>
            </a:r>
          </a:p>
          <a:p>
            <a:pPr marL="342900" indent="-342900" defTabSz="457200">
              <a:lnSpc>
                <a:spcPct val="150000"/>
              </a:lnSpc>
              <a:buSzPct val="100000"/>
              <a:buAutoNum type="arabicPeriod"/>
              <a:defRPr>
                <a:solidFill>
                  <a:srgbClr val="FFFFFF"/>
                </a:solidFill>
                <a:latin typeface="Arial"/>
                <a:ea typeface="Arial"/>
                <a:cs typeface="Arial"/>
                <a:sym typeface="Arial"/>
              </a:defRPr>
            </a:pPr>
            <a:r>
              <a:rPr lang="en-US" sz="2800" b="1" dirty="0">
                <a:sym typeface="Arial"/>
              </a:rPr>
              <a:t>ĐÁNH GIÁ HIỆU </a:t>
            </a:r>
            <a:r>
              <a:rPr lang="en-US" sz="2800" b="1" dirty="0" smtClean="0">
                <a:sym typeface="Arial"/>
              </a:rPr>
              <a:t>QUẢ</a:t>
            </a:r>
          </a:p>
          <a:p>
            <a:pPr marL="342900" indent="-342900" defTabSz="457200">
              <a:lnSpc>
                <a:spcPct val="150000"/>
              </a:lnSpc>
              <a:buSzPct val="100000"/>
              <a:buAutoNum type="arabicPeriod"/>
              <a:defRPr>
                <a:solidFill>
                  <a:srgbClr val="FFFFFF"/>
                </a:solidFill>
                <a:latin typeface="Arial"/>
                <a:ea typeface="Arial"/>
                <a:cs typeface="Arial"/>
                <a:sym typeface="Arial"/>
              </a:defRPr>
            </a:pPr>
            <a:r>
              <a:rPr lang="en-US" sz="2800" b="1" dirty="0" smtClean="0">
                <a:sym typeface="Arial"/>
              </a:rPr>
              <a:t>KIẾN NGHỊ, ĐỀ XUẤT</a:t>
            </a:r>
          </a:p>
        </p:txBody>
      </p:sp>
      <p:cxnSp>
        <p:nvCxnSpPr>
          <p:cNvPr id="13" name="Straight Connector 12"/>
          <p:cNvCxnSpPr/>
          <p:nvPr/>
        </p:nvCxnSpPr>
        <p:spPr>
          <a:xfrm>
            <a:off x="-93467" y="1076177"/>
            <a:ext cx="1097926" cy="0"/>
          </a:xfrm>
          <a:prstGeom prst="line">
            <a:avLst/>
          </a:prstGeom>
          <a:ln w="190500" cmpd="sng">
            <a:solidFill>
              <a:srgbClr val="1B357D"/>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1004459" y="1076177"/>
            <a:ext cx="8258074" cy="0"/>
          </a:xfrm>
          <a:prstGeom prst="line">
            <a:avLst/>
          </a:prstGeom>
          <a:ln w="19050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75925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304800" y="457200"/>
            <a:ext cx="8610600" cy="838200"/>
          </a:xfrm>
        </p:spPr>
        <p:txBody>
          <a:bodyPr>
            <a:noAutofit/>
          </a:bodyPr>
          <a:lstStyle/>
          <a:p>
            <a:pPr algn="ctr" eaLnBrk="1" hangingPunct="1">
              <a:defRPr/>
            </a:pPr>
            <a:r>
              <a:rPr lang="en-US" altLang="en-US" sz="2800" b="1" smtClean="0">
                <a:latin typeface="Arial" pitchFamily="34" charset="0"/>
                <a:cs typeface="Arial" pitchFamily="34" charset="0"/>
              </a:rPr>
              <a:t>1. </a:t>
            </a:r>
            <a:r>
              <a:rPr lang="en-US" sz="2800" b="1" smtClean="0">
                <a:effectLst/>
              </a:rPr>
              <a:t>XU HƯỚNG VÀ BỐI CẢNH CHUNG VỀ THANH TOÁN KHÔNG DÙNG TIỀN MẶT</a:t>
            </a:r>
            <a:endParaRPr lang="en-US" altLang="en-US" sz="2800" b="1" dirty="0" smtClean="0">
              <a:latin typeface="Arial" pitchFamily="34" charset="0"/>
              <a:cs typeface="Arial" pitchFamily="34" charset="0"/>
            </a:endParaRPr>
          </a:p>
        </p:txBody>
      </p: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a:xfrm>
            <a:off x="457200" y="2971800"/>
            <a:ext cx="8001000" cy="2819400"/>
          </a:xfrm>
          <a:prstGeom prst="rect">
            <a:avLst/>
          </a:prstGeom>
          <a:noFill/>
          <a:ln>
            <a:noFill/>
          </a:ln>
        </p:spPr>
      </p:pic>
      <p:sp>
        <p:nvSpPr>
          <p:cNvPr id="15" name="Rectangle 6"/>
          <p:cNvSpPr>
            <a:spLocks noChangeArrowheads="1"/>
          </p:cNvSpPr>
          <p:nvPr/>
        </p:nvSpPr>
        <p:spPr bwMode="auto">
          <a:xfrm>
            <a:off x="457200" y="1956015"/>
            <a:ext cx="8153400" cy="430887"/>
          </a:xfrm>
          <a:prstGeom prst="rect">
            <a:avLst/>
          </a:prstGeom>
          <a:noFill/>
          <a:ln w="9525">
            <a:noFill/>
            <a:miter lim="800000"/>
            <a:headEnd/>
            <a:tailEnd/>
          </a:ln>
        </p:spPr>
        <p:txBody>
          <a:bodyPr wrap="square">
            <a:spAutoFit/>
          </a:bodyPr>
          <a:lstStyle/>
          <a:p>
            <a:pPr marL="347663" indent="-347663" algn="just" eaLnBrk="1" hangingPunct="1">
              <a:buFont typeface="Wingdings" pitchFamily="2" charset="2"/>
              <a:buChar char="Ø"/>
            </a:pPr>
            <a:r>
              <a:rPr lang="vi-VN" sz="2200" dirty="0" smtClean="0">
                <a:solidFill>
                  <a:srgbClr val="33CC33"/>
                </a:solidFill>
              </a:rPr>
              <a:t>Xu hướng không sử dụng tiền mặt khá phổ biến trên thế giới</a:t>
            </a:r>
            <a:endParaRPr lang="en-US" altLang="en-US" sz="2200" dirty="0" smtClean="0">
              <a:solidFill>
                <a:srgbClr val="33CC33"/>
              </a:solidFill>
            </a:endParaRPr>
          </a:p>
        </p:txBody>
      </p:sp>
    </p:spTree>
    <p:extLst>
      <p:ext uri="{BB962C8B-B14F-4D97-AF65-F5344CB8AC3E}">
        <p14:creationId xmlns:p14="http://schemas.microsoft.com/office/powerpoint/2010/main" val="75671855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304800" y="457200"/>
            <a:ext cx="8610600" cy="838200"/>
          </a:xfrm>
        </p:spPr>
        <p:txBody>
          <a:bodyPr>
            <a:noAutofit/>
          </a:bodyPr>
          <a:lstStyle/>
          <a:p>
            <a:pPr algn="ctr" eaLnBrk="1" hangingPunct="1">
              <a:defRPr/>
            </a:pPr>
            <a:r>
              <a:rPr lang="en-US" altLang="en-US" sz="2800" b="1" dirty="0" smtClean="0">
                <a:latin typeface="Arial" pitchFamily="34" charset="0"/>
                <a:cs typeface="Arial" pitchFamily="34" charset="0"/>
              </a:rPr>
              <a:t>1. </a:t>
            </a:r>
            <a:r>
              <a:rPr lang="en-US" sz="2800" b="1" dirty="0">
                <a:effectLst/>
              </a:rPr>
              <a:t>XU HƯỚNG VÀ BỐI CẢNH CHUNG VỀ THANH TOÁN KHÔNG DÙNG TIỀN MẶT</a:t>
            </a:r>
            <a:endParaRPr lang="en-US" altLang="en-US" sz="2800" b="1" dirty="0" smtClean="0">
              <a:latin typeface="Arial" pitchFamily="34" charset="0"/>
              <a:cs typeface="Arial" pitchFamily="34" charset="0"/>
            </a:endParaRPr>
          </a:p>
        </p:txBody>
      </p:sp>
      <p:sp>
        <p:nvSpPr>
          <p:cNvPr id="15" name="Rectangle 6"/>
          <p:cNvSpPr>
            <a:spLocks noChangeArrowheads="1"/>
          </p:cNvSpPr>
          <p:nvPr/>
        </p:nvSpPr>
        <p:spPr bwMode="auto">
          <a:xfrm>
            <a:off x="457200" y="1956015"/>
            <a:ext cx="8153400" cy="1200329"/>
          </a:xfrm>
          <a:prstGeom prst="rect">
            <a:avLst/>
          </a:prstGeom>
          <a:noFill/>
          <a:ln w="9525">
            <a:noFill/>
            <a:miter lim="800000"/>
            <a:headEnd/>
            <a:tailEnd/>
          </a:ln>
        </p:spPr>
        <p:txBody>
          <a:bodyPr wrap="square">
            <a:spAutoFit/>
          </a:bodyPr>
          <a:lstStyle/>
          <a:p>
            <a:pPr marL="347663" indent="-347663" algn="just" eaLnBrk="1" hangingPunct="1">
              <a:buFont typeface="Wingdings" pitchFamily="2" charset="2"/>
              <a:buChar char="Ø"/>
            </a:pPr>
            <a:r>
              <a:rPr lang="en-US" altLang="en-US" sz="2400" dirty="0" err="1" smtClean="0">
                <a:solidFill>
                  <a:srgbClr val="33CC33"/>
                </a:solidFill>
              </a:rPr>
              <a:t>Tại</a:t>
            </a:r>
            <a:r>
              <a:rPr lang="en-US" altLang="en-US" sz="2400" dirty="0" smtClean="0">
                <a:solidFill>
                  <a:srgbClr val="33CC33"/>
                </a:solidFill>
              </a:rPr>
              <a:t> </a:t>
            </a:r>
            <a:r>
              <a:rPr lang="en-US" altLang="en-US" sz="2400" dirty="0" err="1" smtClean="0">
                <a:solidFill>
                  <a:srgbClr val="33CC33"/>
                </a:solidFill>
              </a:rPr>
              <a:t>Việt</a:t>
            </a:r>
            <a:r>
              <a:rPr lang="en-US" altLang="en-US" sz="2400" dirty="0" smtClean="0">
                <a:solidFill>
                  <a:srgbClr val="33CC33"/>
                </a:solidFill>
              </a:rPr>
              <a:t> Nam </a:t>
            </a:r>
            <a:r>
              <a:rPr lang="en-US" sz="2400" dirty="0" err="1" smtClean="0">
                <a:solidFill>
                  <a:srgbClr val="33CC33"/>
                </a:solidFill>
              </a:rPr>
              <a:t>thanh</a:t>
            </a:r>
            <a:r>
              <a:rPr lang="en-US" sz="2400" dirty="0" smtClean="0">
                <a:solidFill>
                  <a:srgbClr val="33CC33"/>
                </a:solidFill>
              </a:rPr>
              <a:t> </a:t>
            </a:r>
            <a:r>
              <a:rPr lang="en-US" sz="2400" dirty="0" err="1">
                <a:solidFill>
                  <a:srgbClr val="33CC33"/>
                </a:solidFill>
              </a:rPr>
              <a:t>toán</a:t>
            </a:r>
            <a:r>
              <a:rPr lang="en-US" sz="2400" dirty="0">
                <a:solidFill>
                  <a:srgbClr val="33CC33"/>
                </a:solidFill>
              </a:rPr>
              <a:t> </a:t>
            </a:r>
            <a:r>
              <a:rPr lang="en-US" sz="2400" dirty="0" err="1">
                <a:solidFill>
                  <a:srgbClr val="33CC33"/>
                </a:solidFill>
              </a:rPr>
              <a:t>điện</a:t>
            </a:r>
            <a:r>
              <a:rPr lang="en-US" sz="2400" dirty="0">
                <a:solidFill>
                  <a:srgbClr val="33CC33"/>
                </a:solidFill>
              </a:rPr>
              <a:t> </a:t>
            </a:r>
            <a:r>
              <a:rPr lang="en-US" sz="2400" dirty="0" err="1">
                <a:solidFill>
                  <a:srgbClr val="33CC33"/>
                </a:solidFill>
              </a:rPr>
              <a:t>tử</a:t>
            </a:r>
            <a:r>
              <a:rPr lang="en-US" sz="2400" dirty="0">
                <a:solidFill>
                  <a:srgbClr val="33CC33"/>
                </a:solidFill>
              </a:rPr>
              <a:t> </a:t>
            </a:r>
            <a:r>
              <a:rPr lang="en-US" sz="2400" dirty="0" err="1">
                <a:solidFill>
                  <a:srgbClr val="33CC33"/>
                </a:solidFill>
              </a:rPr>
              <a:t>cũng</a:t>
            </a:r>
            <a:r>
              <a:rPr lang="en-US" sz="2400" dirty="0">
                <a:solidFill>
                  <a:srgbClr val="33CC33"/>
                </a:solidFill>
              </a:rPr>
              <a:t> </a:t>
            </a:r>
            <a:r>
              <a:rPr lang="en-US" sz="2400" dirty="0" err="1">
                <a:solidFill>
                  <a:srgbClr val="33CC33"/>
                </a:solidFill>
              </a:rPr>
              <a:t>ngày</a:t>
            </a:r>
            <a:r>
              <a:rPr lang="en-US" sz="2400" dirty="0">
                <a:solidFill>
                  <a:srgbClr val="33CC33"/>
                </a:solidFill>
              </a:rPr>
              <a:t> </a:t>
            </a:r>
            <a:r>
              <a:rPr lang="en-US" sz="2400" dirty="0" err="1">
                <a:solidFill>
                  <a:srgbClr val="33CC33"/>
                </a:solidFill>
              </a:rPr>
              <a:t>càng</a:t>
            </a:r>
            <a:r>
              <a:rPr lang="en-US" sz="2400" dirty="0">
                <a:solidFill>
                  <a:srgbClr val="33CC33"/>
                </a:solidFill>
              </a:rPr>
              <a:t> </a:t>
            </a:r>
            <a:r>
              <a:rPr lang="en-US" sz="2400" dirty="0" err="1">
                <a:solidFill>
                  <a:srgbClr val="33CC33"/>
                </a:solidFill>
              </a:rPr>
              <a:t>phong</a:t>
            </a:r>
            <a:r>
              <a:rPr lang="en-US" sz="2400" dirty="0">
                <a:solidFill>
                  <a:srgbClr val="33CC33"/>
                </a:solidFill>
              </a:rPr>
              <a:t> </a:t>
            </a:r>
            <a:r>
              <a:rPr lang="en-US" sz="2400" dirty="0" err="1">
                <a:solidFill>
                  <a:srgbClr val="33CC33"/>
                </a:solidFill>
              </a:rPr>
              <a:t>phú</a:t>
            </a:r>
            <a:r>
              <a:rPr lang="en-US" sz="2400" dirty="0">
                <a:solidFill>
                  <a:srgbClr val="33CC33"/>
                </a:solidFill>
              </a:rPr>
              <a:t>, </a:t>
            </a:r>
            <a:r>
              <a:rPr lang="en-US" sz="2400" dirty="0" err="1">
                <a:solidFill>
                  <a:srgbClr val="33CC33"/>
                </a:solidFill>
              </a:rPr>
              <a:t>đa</a:t>
            </a:r>
            <a:r>
              <a:rPr lang="en-US" sz="2400" dirty="0">
                <a:solidFill>
                  <a:srgbClr val="33CC33"/>
                </a:solidFill>
              </a:rPr>
              <a:t> </a:t>
            </a:r>
            <a:r>
              <a:rPr lang="en-US" sz="2400" dirty="0" err="1">
                <a:solidFill>
                  <a:srgbClr val="33CC33"/>
                </a:solidFill>
              </a:rPr>
              <a:t>dạng</a:t>
            </a:r>
            <a:r>
              <a:rPr lang="en-US" sz="2400" dirty="0">
                <a:solidFill>
                  <a:srgbClr val="33CC33"/>
                </a:solidFill>
              </a:rPr>
              <a:t> </a:t>
            </a:r>
            <a:r>
              <a:rPr lang="en-US" sz="2400" dirty="0" err="1">
                <a:solidFill>
                  <a:srgbClr val="33CC33"/>
                </a:solidFill>
              </a:rPr>
              <a:t>và</a:t>
            </a:r>
            <a:r>
              <a:rPr lang="en-US" sz="2400" dirty="0">
                <a:solidFill>
                  <a:srgbClr val="33CC33"/>
                </a:solidFill>
              </a:rPr>
              <a:t> </a:t>
            </a:r>
            <a:r>
              <a:rPr lang="en-US" sz="2400" dirty="0" err="1">
                <a:solidFill>
                  <a:srgbClr val="33CC33"/>
                </a:solidFill>
              </a:rPr>
              <a:t>dễ</a:t>
            </a:r>
            <a:r>
              <a:rPr lang="en-US" sz="2400" dirty="0">
                <a:solidFill>
                  <a:srgbClr val="33CC33"/>
                </a:solidFill>
              </a:rPr>
              <a:t> </a:t>
            </a:r>
            <a:r>
              <a:rPr lang="en-US" sz="2400" dirty="0" err="1" smtClean="0">
                <a:solidFill>
                  <a:srgbClr val="33CC33"/>
                </a:solidFill>
              </a:rPr>
              <a:t>dàng</a:t>
            </a:r>
            <a:endParaRPr lang="en-US" sz="2400" dirty="0">
              <a:solidFill>
                <a:srgbClr val="33CC33"/>
              </a:solidFill>
            </a:endParaRPr>
          </a:p>
          <a:p>
            <a:pPr marL="347663" indent="-347663" algn="just" eaLnBrk="1" hangingPunct="1">
              <a:buFont typeface="Wingdings" pitchFamily="2" charset="2"/>
              <a:buChar char="Ø"/>
            </a:pPr>
            <a:endParaRPr lang="en-US" altLang="en-US" sz="2400" dirty="0">
              <a:solidFill>
                <a:srgbClr val="33CC33"/>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3770242"/>
            <a:ext cx="25336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3879493"/>
            <a:ext cx="2552700" cy="158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730199"/>
            <a:ext cx="2962275" cy="1880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65718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a:spLocks noGrp="1"/>
          </p:cNvSpPr>
          <p:nvPr>
            <p:ph type="title"/>
          </p:nvPr>
        </p:nvSpPr>
        <p:spPr>
          <a:xfrm>
            <a:off x="228600" y="228601"/>
            <a:ext cx="8915400" cy="1133132"/>
          </a:xfrm>
          <a:noFill/>
        </p:spPr>
        <p:txBody>
          <a:bodyPr>
            <a:noAutofit/>
          </a:bodyPr>
          <a:lstStyle/>
          <a:p>
            <a:pPr eaLnBrk="1" hangingPunct="1"/>
            <a:r>
              <a:rPr lang="en-US" altLang="en-US" sz="2800" b="1" dirty="0">
                <a:latin typeface="Arial" charset="0"/>
              </a:rPr>
              <a:t>2</a:t>
            </a:r>
            <a:r>
              <a:rPr lang="en-US" altLang="en-US" sz="2800" b="1" dirty="0" smtClean="0">
                <a:latin typeface="Arial" charset="0"/>
              </a:rPr>
              <a:t>. </a:t>
            </a:r>
            <a:r>
              <a:rPr lang="en-US" sz="2800" b="1" dirty="0">
                <a:effectLst/>
              </a:rPr>
              <a:t>THỰC  TRẠNG VÀ SỰ CẦN THIẾT ĐẨY MẠNH THANH TOÁN VIỆN PHÍ KHÔNG DÙNG TIỀN </a:t>
            </a:r>
            <a:r>
              <a:rPr lang="en-US" sz="2800" b="1" dirty="0" smtClean="0">
                <a:effectLst/>
              </a:rPr>
              <a:t>MẶT</a:t>
            </a:r>
            <a:endParaRPr lang="en-US" altLang="en-US" sz="2800" b="1" dirty="0" smtClean="0">
              <a:solidFill>
                <a:srgbClr val="009900"/>
              </a:solidFill>
              <a:latin typeface="Arial" charset="0"/>
            </a:endParaRPr>
          </a:p>
        </p:txBody>
      </p:sp>
      <p:sp>
        <p:nvSpPr>
          <p:cNvPr id="20" name="Rectangle 6"/>
          <p:cNvSpPr>
            <a:spLocks noChangeArrowheads="1"/>
          </p:cNvSpPr>
          <p:nvPr/>
        </p:nvSpPr>
        <p:spPr bwMode="auto">
          <a:xfrm>
            <a:off x="533399" y="2590800"/>
            <a:ext cx="3646767" cy="3170099"/>
          </a:xfrm>
          <a:prstGeom prst="rect">
            <a:avLst/>
          </a:prstGeom>
          <a:noFill/>
          <a:ln w="9525">
            <a:noFill/>
            <a:miter lim="800000"/>
            <a:headEnd/>
            <a:tailEnd/>
          </a:ln>
        </p:spPr>
        <p:txBody>
          <a:bodyPr wrap="square">
            <a:spAutoFit/>
          </a:bodyPr>
          <a:lstStyle/>
          <a:p>
            <a:pPr algn="just" eaLnBrk="1" hangingPunct="1"/>
            <a:endParaRPr lang="en-US" altLang="en-US" sz="2000" dirty="0" smtClean="0">
              <a:solidFill>
                <a:srgbClr val="009900"/>
              </a:solidFill>
            </a:endParaRPr>
          </a:p>
          <a:p>
            <a:pPr marL="347663" indent="-347663" algn="just" eaLnBrk="1" hangingPunct="1">
              <a:lnSpc>
                <a:spcPct val="150000"/>
              </a:lnSpc>
              <a:buFont typeface="Wingdings" pitchFamily="2" charset="2"/>
              <a:buChar char="Ø"/>
            </a:pPr>
            <a:r>
              <a:rPr lang="en-US" altLang="en-US" sz="2000" dirty="0" err="1" smtClean="0">
                <a:solidFill>
                  <a:srgbClr val="33CC33"/>
                </a:solidFill>
              </a:rPr>
              <a:t>Chủ</a:t>
            </a:r>
            <a:r>
              <a:rPr lang="en-US" altLang="en-US" sz="2000" dirty="0" smtClean="0">
                <a:solidFill>
                  <a:srgbClr val="33CC33"/>
                </a:solidFill>
              </a:rPr>
              <a:t> </a:t>
            </a:r>
            <a:r>
              <a:rPr lang="en-US" altLang="en-US" sz="2000" dirty="0" err="1">
                <a:solidFill>
                  <a:srgbClr val="33CC33"/>
                </a:solidFill>
              </a:rPr>
              <a:t>yếu</a:t>
            </a:r>
            <a:r>
              <a:rPr lang="en-US" altLang="en-US" sz="2000" dirty="0">
                <a:solidFill>
                  <a:srgbClr val="33CC33"/>
                </a:solidFill>
              </a:rPr>
              <a:t> </a:t>
            </a:r>
            <a:r>
              <a:rPr lang="en-US" altLang="en-US" sz="2000" dirty="0" err="1">
                <a:solidFill>
                  <a:srgbClr val="33CC33"/>
                </a:solidFill>
              </a:rPr>
              <a:t>vẫn</a:t>
            </a:r>
            <a:r>
              <a:rPr lang="en-US" altLang="en-US" sz="2000" dirty="0">
                <a:solidFill>
                  <a:srgbClr val="33CC33"/>
                </a:solidFill>
              </a:rPr>
              <a:t> </a:t>
            </a:r>
            <a:r>
              <a:rPr lang="en-US" altLang="en-US" sz="2000" dirty="0" err="1">
                <a:solidFill>
                  <a:srgbClr val="33CC33"/>
                </a:solidFill>
              </a:rPr>
              <a:t>thanh</a:t>
            </a:r>
            <a:r>
              <a:rPr lang="en-US" altLang="en-US" sz="2000" dirty="0">
                <a:solidFill>
                  <a:srgbClr val="33CC33"/>
                </a:solidFill>
              </a:rPr>
              <a:t> </a:t>
            </a:r>
            <a:r>
              <a:rPr lang="en-US" altLang="en-US" sz="2000" dirty="0" err="1">
                <a:solidFill>
                  <a:srgbClr val="33CC33"/>
                </a:solidFill>
              </a:rPr>
              <a:t>toán</a:t>
            </a:r>
            <a:r>
              <a:rPr lang="en-US" altLang="en-US" sz="2000" dirty="0">
                <a:solidFill>
                  <a:srgbClr val="33CC33"/>
                </a:solidFill>
              </a:rPr>
              <a:t>      </a:t>
            </a:r>
            <a:r>
              <a:rPr lang="en-US" altLang="en-US" sz="2000" dirty="0" err="1">
                <a:solidFill>
                  <a:srgbClr val="33CC33"/>
                </a:solidFill>
              </a:rPr>
              <a:t>bằng</a:t>
            </a:r>
            <a:r>
              <a:rPr lang="en-US" altLang="en-US" sz="2000" dirty="0">
                <a:solidFill>
                  <a:srgbClr val="33CC33"/>
                </a:solidFill>
              </a:rPr>
              <a:t> </a:t>
            </a:r>
            <a:r>
              <a:rPr lang="en-US" altLang="en-US" sz="2000" dirty="0" err="1">
                <a:solidFill>
                  <a:srgbClr val="33CC33"/>
                </a:solidFill>
              </a:rPr>
              <a:t>tiền</a:t>
            </a:r>
            <a:r>
              <a:rPr lang="en-US" altLang="en-US" sz="2000" dirty="0">
                <a:solidFill>
                  <a:srgbClr val="33CC33"/>
                </a:solidFill>
              </a:rPr>
              <a:t>  </a:t>
            </a:r>
            <a:r>
              <a:rPr lang="en-US" altLang="en-US" sz="2000" dirty="0" err="1">
                <a:solidFill>
                  <a:srgbClr val="33CC33"/>
                </a:solidFill>
              </a:rPr>
              <a:t>mặt</a:t>
            </a:r>
            <a:endParaRPr lang="en-US" altLang="en-US" sz="2000" dirty="0">
              <a:solidFill>
                <a:srgbClr val="33CC33"/>
              </a:solidFill>
            </a:endParaRPr>
          </a:p>
          <a:p>
            <a:pPr marL="347663" indent="-347663" algn="just" eaLnBrk="1" hangingPunct="1">
              <a:lnSpc>
                <a:spcPct val="150000"/>
              </a:lnSpc>
              <a:buFont typeface="Wingdings" pitchFamily="2" charset="2"/>
              <a:buChar char="Ø"/>
            </a:pPr>
            <a:r>
              <a:rPr lang="en-US" sz="2000" dirty="0" err="1" smtClean="0">
                <a:solidFill>
                  <a:srgbClr val="33CC33"/>
                </a:solidFill>
              </a:rPr>
              <a:t>Gây</a:t>
            </a:r>
            <a:r>
              <a:rPr lang="en-US" sz="2000" dirty="0" smtClean="0">
                <a:solidFill>
                  <a:srgbClr val="33CC33"/>
                </a:solidFill>
              </a:rPr>
              <a:t> </a:t>
            </a:r>
            <a:r>
              <a:rPr lang="en-US" sz="2000" dirty="0" err="1">
                <a:solidFill>
                  <a:srgbClr val="33CC33"/>
                </a:solidFill>
              </a:rPr>
              <a:t>nhiều</a:t>
            </a:r>
            <a:r>
              <a:rPr lang="en-US" sz="2000" dirty="0">
                <a:solidFill>
                  <a:srgbClr val="33CC33"/>
                </a:solidFill>
              </a:rPr>
              <a:t> </a:t>
            </a:r>
            <a:r>
              <a:rPr lang="en-US" sz="2000" dirty="0" err="1">
                <a:solidFill>
                  <a:srgbClr val="33CC33"/>
                </a:solidFill>
              </a:rPr>
              <a:t>khó</a:t>
            </a:r>
            <a:r>
              <a:rPr lang="en-US" sz="2000" dirty="0">
                <a:solidFill>
                  <a:srgbClr val="33CC33"/>
                </a:solidFill>
              </a:rPr>
              <a:t> </a:t>
            </a:r>
            <a:r>
              <a:rPr lang="en-US" sz="2000" dirty="0" err="1">
                <a:solidFill>
                  <a:srgbClr val="33CC33"/>
                </a:solidFill>
              </a:rPr>
              <a:t>khăn</a:t>
            </a:r>
            <a:r>
              <a:rPr lang="en-US" sz="2000" dirty="0">
                <a:solidFill>
                  <a:srgbClr val="33CC33"/>
                </a:solidFill>
              </a:rPr>
              <a:t> </a:t>
            </a:r>
            <a:r>
              <a:rPr lang="en-US" sz="2000" dirty="0" err="1">
                <a:solidFill>
                  <a:srgbClr val="33CC33"/>
                </a:solidFill>
              </a:rPr>
              <a:t>cho</a:t>
            </a:r>
            <a:r>
              <a:rPr lang="en-US" sz="2000" dirty="0">
                <a:solidFill>
                  <a:srgbClr val="33CC33"/>
                </a:solidFill>
              </a:rPr>
              <a:t> </a:t>
            </a:r>
            <a:r>
              <a:rPr lang="en-US" sz="2000" dirty="0" err="1">
                <a:solidFill>
                  <a:srgbClr val="33CC33"/>
                </a:solidFill>
              </a:rPr>
              <a:t>người</a:t>
            </a:r>
            <a:r>
              <a:rPr lang="en-US" sz="2000" dirty="0">
                <a:solidFill>
                  <a:srgbClr val="33CC33"/>
                </a:solidFill>
              </a:rPr>
              <a:t> </a:t>
            </a:r>
            <a:r>
              <a:rPr lang="en-US" sz="2000" dirty="0" err="1">
                <a:solidFill>
                  <a:srgbClr val="33CC33"/>
                </a:solidFill>
              </a:rPr>
              <a:t>dân</a:t>
            </a:r>
            <a:r>
              <a:rPr lang="en-US" sz="2000" dirty="0">
                <a:solidFill>
                  <a:srgbClr val="33CC33"/>
                </a:solidFill>
              </a:rPr>
              <a:t> </a:t>
            </a:r>
            <a:endParaRPr lang="en-US" sz="2000" dirty="0" smtClean="0">
              <a:solidFill>
                <a:srgbClr val="33CC33"/>
              </a:solidFill>
            </a:endParaRPr>
          </a:p>
          <a:p>
            <a:pPr marL="347663" indent="-347663" algn="just" eaLnBrk="1" hangingPunct="1">
              <a:lnSpc>
                <a:spcPct val="150000"/>
              </a:lnSpc>
              <a:buFont typeface="Wingdings" pitchFamily="2" charset="2"/>
              <a:buChar char="Ø"/>
            </a:pPr>
            <a:r>
              <a:rPr lang="en-US" altLang="en-US" sz="2000" dirty="0" err="1" smtClean="0">
                <a:solidFill>
                  <a:srgbClr val="33CC33"/>
                </a:solidFill>
              </a:rPr>
              <a:t>Bệnh</a:t>
            </a:r>
            <a:r>
              <a:rPr lang="en-US" altLang="en-US" sz="2000" dirty="0" smtClean="0">
                <a:solidFill>
                  <a:srgbClr val="33CC33"/>
                </a:solidFill>
              </a:rPr>
              <a:t> </a:t>
            </a:r>
            <a:r>
              <a:rPr lang="en-US" altLang="en-US" sz="2000" dirty="0" err="1" smtClean="0">
                <a:solidFill>
                  <a:srgbClr val="33CC33"/>
                </a:solidFill>
              </a:rPr>
              <a:t>viện</a:t>
            </a:r>
            <a:r>
              <a:rPr lang="en-US" altLang="en-US" sz="2000" dirty="0" smtClean="0">
                <a:solidFill>
                  <a:srgbClr val="33CC33"/>
                </a:solidFill>
              </a:rPr>
              <a:t> </a:t>
            </a:r>
            <a:r>
              <a:rPr lang="en-US" altLang="en-US" sz="2000" dirty="0" err="1" smtClean="0">
                <a:solidFill>
                  <a:srgbClr val="33CC33"/>
                </a:solidFill>
              </a:rPr>
              <a:t>mất</a:t>
            </a:r>
            <a:r>
              <a:rPr lang="en-US" altLang="en-US" sz="2000" dirty="0" smtClean="0">
                <a:solidFill>
                  <a:srgbClr val="33CC33"/>
                </a:solidFill>
              </a:rPr>
              <a:t> </a:t>
            </a:r>
            <a:r>
              <a:rPr lang="en-US" altLang="en-US" sz="2000" dirty="0" err="1" smtClean="0">
                <a:solidFill>
                  <a:srgbClr val="33CC33"/>
                </a:solidFill>
              </a:rPr>
              <a:t>nhiều</a:t>
            </a:r>
            <a:r>
              <a:rPr lang="en-US" altLang="en-US" sz="2000" dirty="0" smtClean="0">
                <a:solidFill>
                  <a:srgbClr val="33CC33"/>
                </a:solidFill>
              </a:rPr>
              <a:t> </a:t>
            </a:r>
            <a:r>
              <a:rPr lang="en-US" altLang="en-US" sz="2000" dirty="0" err="1" smtClean="0">
                <a:solidFill>
                  <a:srgbClr val="33CC33"/>
                </a:solidFill>
              </a:rPr>
              <a:t>nguồn</a:t>
            </a:r>
            <a:r>
              <a:rPr lang="en-US" altLang="en-US" sz="2000" dirty="0" smtClean="0">
                <a:solidFill>
                  <a:srgbClr val="33CC33"/>
                </a:solidFill>
              </a:rPr>
              <a:t>  </a:t>
            </a:r>
            <a:r>
              <a:rPr lang="en-US" altLang="en-US" sz="2000" dirty="0" err="1" smtClean="0">
                <a:solidFill>
                  <a:srgbClr val="33CC33"/>
                </a:solidFill>
              </a:rPr>
              <a:t>nhân</a:t>
            </a:r>
            <a:r>
              <a:rPr lang="en-US" altLang="en-US" sz="2000" dirty="0" smtClean="0">
                <a:solidFill>
                  <a:srgbClr val="33CC33"/>
                </a:solidFill>
              </a:rPr>
              <a:t> </a:t>
            </a:r>
            <a:r>
              <a:rPr lang="en-US" altLang="en-US" sz="2000" dirty="0" err="1" smtClean="0">
                <a:solidFill>
                  <a:srgbClr val="33CC33"/>
                </a:solidFill>
              </a:rPr>
              <a:t>lực</a:t>
            </a:r>
            <a:endParaRPr lang="en-US" altLang="en-US" sz="2000" dirty="0" smtClean="0">
              <a:solidFill>
                <a:srgbClr val="33CC33"/>
              </a:solidFill>
            </a:endParaRPr>
          </a:p>
        </p:txBody>
      </p:sp>
      <p:sp>
        <p:nvSpPr>
          <p:cNvPr id="22" name="Rectangle 6"/>
          <p:cNvSpPr>
            <a:spLocks noChangeArrowheads="1"/>
          </p:cNvSpPr>
          <p:nvPr/>
        </p:nvSpPr>
        <p:spPr bwMode="auto">
          <a:xfrm>
            <a:off x="571500" y="1896279"/>
            <a:ext cx="3646767" cy="461665"/>
          </a:xfrm>
          <a:prstGeom prst="rect">
            <a:avLst/>
          </a:prstGeom>
          <a:noFill/>
          <a:ln w="9525">
            <a:noFill/>
            <a:miter lim="800000"/>
            <a:headEnd/>
            <a:tailEnd/>
          </a:ln>
        </p:spPr>
        <p:txBody>
          <a:bodyPr wrap="square">
            <a:spAutoFit/>
          </a:bodyPr>
          <a:lstStyle/>
          <a:p>
            <a:pPr algn="just" eaLnBrk="1" hangingPunct="1"/>
            <a:r>
              <a:rPr lang="en-US" altLang="en-US" sz="2400" b="1" i="1" dirty="0" err="1" smtClean="0">
                <a:solidFill>
                  <a:srgbClr val="009900"/>
                </a:solidFill>
              </a:rPr>
              <a:t>Thực</a:t>
            </a:r>
            <a:r>
              <a:rPr lang="en-US" altLang="en-US" sz="2400" b="1" i="1" dirty="0" smtClean="0">
                <a:solidFill>
                  <a:srgbClr val="009900"/>
                </a:solidFill>
              </a:rPr>
              <a:t> </a:t>
            </a:r>
            <a:r>
              <a:rPr lang="en-US" altLang="en-US" sz="2400" b="1" i="1" dirty="0" err="1" smtClean="0">
                <a:solidFill>
                  <a:srgbClr val="009900"/>
                </a:solidFill>
              </a:rPr>
              <a:t>trạng</a:t>
            </a:r>
            <a:endParaRPr lang="en-US" altLang="en-US" sz="2400" b="1" i="1" dirty="0" smtClean="0">
              <a:solidFill>
                <a:srgbClr val="0099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225" y="1896279"/>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3913049"/>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481300"/>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a:spLocks noGrp="1"/>
          </p:cNvSpPr>
          <p:nvPr>
            <p:ph type="title"/>
          </p:nvPr>
        </p:nvSpPr>
        <p:spPr>
          <a:xfrm>
            <a:off x="228600" y="228601"/>
            <a:ext cx="8915400" cy="1133132"/>
          </a:xfrm>
          <a:noFill/>
        </p:spPr>
        <p:txBody>
          <a:bodyPr>
            <a:noAutofit/>
          </a:bodyPr>
          <a:lstStyle/>
          <a:p>
            <a:pPr eaLnBrk="1" hangingPunct="1"/>
            <a:r>
              <a:rPr lang="en-US" altLang="en-US" sz="2800" b="1" dirty="0">
                <a:latin typeface="Arial" charset="0"/>
              </a:rPr>
              <a:t>2</a:t>
            </a:r>
            <a:r>
              <a:rPr lang="en-US" altLang="en-US" sz="2800" b="1" dirty="0" smtClean="0">
                <a:latin typeface="Arial" charset="0"/>
              </a:rPr>
              <a:t>. </a:t>
            </a:r>
            <a:r>
              <a:rPr lang="en-US" sz="2800" b="1" dirty="0">
                <a:effectLst/>
              </a:rPr>
              <a:t>THỰC  TRẠNG VÀ SỰ CẦN THIẾT ĐẨY MẠNH THANH TOÁN VIỆN PHÍ KHÔNG DÙNG TIỀN </a:t>
            </a:r>
            <a:r>
              <a:rPr lang="en-US" sz="2800" b="1" dirty="0" smtClean="0">
                <a:effectLst/>
              </a:rPr>
              <a:t>MẶT</a:t>
            </a:r>
            <a:endParaRPr lang="en-US" altLang="en-US" sz="2800" b="1" dirty="0" smtClean="0">
              <a:solidFill>
                <a:srgbClr val="009900"/>
              </a:solidFill>
              <a:latin typeface="Arial" charset="0"/>
            </a:endParaRPr>
          </a:p>
        </p:txBody>
      </p:sp>
      <p:sp>
        <p:nvSpPr>
          <p:cNvPr id="20" name="Rectangle 6"/>
          <p:cNvSpPr>
            <a:spLocks noChangeArrowheads="1"/>
          </p:cNvSpPr>
          <p:nvPr/>
        </p:nvSpPr>
        <p:spPr bwMode="auto">
          <a:xfrm>
            <a:off x="772833" y="2362200"/>
            <a:ext cx="4637367" cy="2708434"/>
          </a:xfrm>
          <a:prstGeom prst="rect">
            <a:avLst/>
          </a:prstGeom>
          <a:noFill/>
          <a:ln w="9525">
            <a:noFill/>
            <a:miter lim="800000"/>
            <a:headEnd/>
            <a:tailEnd/>
          </a:ln>
        </p:spPr>
        <p:txBody>
          <a:bodyPr wrap="square">
            <a:spAutoFit/>
          </a:bodyPr>
          <a:lstStyle/>
          <a:p>
            <a:pPr algn="just" eaLnBrk="1" hangingPunct="1"/>
            <a:endParaRPr lang="en-US" altLang="en-US" sz="2000" dirty="0" smtClean="0">
              <a:solidFill>
                <a:srgbClr val="009900"/>
              </a:solidFill>
            </a:endParaRPr>
          </a:p>
          <a:p>
            <a:pPr marL="347663" indent="-347663" algn="just" eaLnBrk="1" hangingPunct="1">
              <a:lnSpc>
                <a:spcPct val="150000"/>
              </a:lnSpc>
              <a:buFont typeface="Wingdings" pitchFamily="2" charset="2"/>
              <a:buChar char="Ø"/>
            </a:pPr>
            <a:r>
              <a:rPr lang="en-US" sz="2000" dirty="0" err="1">
                <a:solidFill>
                  <a:srgbClr val="33CC33"/>
                </a:solidFill>
              </a:rPr>
              <a:t>G</a:t>
            </a:r>
            <a:r>
              <a:rPr lang="en-US" sz="2000" dirty="0" err="1" smtClean="0">
                <a:solidFill>
                  <a:srgbClr val="33CC33"/>
                </a:solidFill>
              </a:rPr>
              <a:t>iúp</a:t>
            </a:r>
            <a:r>
              <a:rPr lang="en-US" sz="2000" dirty="0" smtClean="0">
                <a:solidFill>
                  <a:srgbClr val="33CC33"/>
                </a:solidFill>
              </a:rPr>
              <a:t> </a:t>
            </a:r>
            <a:r>
              <a:rPr lang="en-US" sz="2000" dirty="0" err="1">
                <a:solidFill>
                  <a:srgbClr val="33CC33"/>
                </a:solidFill>
              </a:rPr>
              <a:t>giảm</a:t>
            </a:r>
            <a:r>
              <a:rPr lang="en-US" sz="2000" dirty="0">
                <a:solidFill>
                  <a:srgbClr val="33CC33"/>
                </a:solidFill>
              </a:rPr>
              <a:t> </a:t>
            </a:r>
            <a:r>
              <a:rPr lang="en-US" sz="2000" dirty="0" err="1">
                <a:solidFill>
                  <a:srgbClr val="33CC33"/>
                </a:solidFill>
              </a:rPr>
              <a:t>quá</a:t>
            </a:r>
            <a:r>
              <a:rPr lang="en-US" sz="2000" dirty="0">
                <a:solidFill>
                  <a:srgbClr val="33CC33"/>
                </a:solidFill>
              </a:rPr>
              <a:t> </a:t>
            </a:r>
            <a:r>
              <a:rPr lang="en-US" sz="2000" dirty="0" err="1">
                <a:solidFill>
                  <a:srgbClr val="33CC33"/>
                </a:solidFill>
              </a:rPr>
              <a:t>tải</a:t>
            </a:r>
            <a:r>
              <a:rPr lang="en-US" sz="2000" dirty="0">
                <a:solidFill>
                  <a:srgbClr val="33CC33"/>
                </a:solidFill>
              </a:rPr>
              <a:t> </a:t>
            </a:r>
            <a:r>
              <a:rPr lang="en-US" sz="2000" dirty="0" err="1">
                <a:solidFill>
                  <a:srgbClr val="33CC33"/>
                </a:solidFill>
              </a:rPr>
              <a:t>xếp</a:t>
            </a:r>
            <a:r>
              <a:rPr lang="en-US" sz="2000" dirty="0">
                <a:solidFill>
                  <a:srgbClr val="33CC33"/>
                </a:solidFill>
              </a:rPr>
              <a:t> </a:t>
            </a:r>
            <a:r>
              <a:rPr lang="en-US" sz="2000" dirty="0" err="1" smtClean="0">
                <a:solidFill>
                  <a:srgbClr val="33CC33"/>
                </a:solidFill>
              </a:rPr>
              <a:t>hàng</a:t>
            </a:r>
            <a:r>
              <a:rPr lang="en-US" sz="2000" dirty="0" smtClean="0">
                <a:solidFill>
                  <a:srgbClr val="33CC33"/>
                </a:solidFill>
              </a:rPr>
              <a:t>.</a:t>
            </a:r>
          </a:p>
          <a:p>
            <a:pPr marL="347663" indent="-347663" algn="just" eaLnBrk="1" hangingPunct="1">
              <a:lnSpc>
                <a:spcPct val="150000"/>
              </a:lnSpc>
              <a:buFont typeface="Wingdings" pitchFamily="2" charset="2"/>
              <a:buChar char="Ø"/>
            </a:pPr>
            <a:r>
              <a:rPr lang="en-US" sz="2000" dirty="0" err="1" smtClean="0">
                <a:solidFill>
                  <a:srgbClr val="33CC33"/>
                </a:solidFill>
              </a:rPr>
              <a:t>Người</a:t>
            </a:r>
            <a:r>
              <a:rPr lang="en-US" sz="2000" dirty="0" smtClean="0">
                <a:solidFill>
                  <a:srgbClr val="33CC33"/>
                </a:solidFill>
              </a:rPr>
              <a:t> </a:t>
            </a:r>
            <a:r>
              <a:rPr lang="en-US" sz="2000" dirty="0" err="1">
                <a:solidFill>
                  <a:srgbClr val="33CC33"/>
                </a:solidFill>
              </a:rPr>
              <a:t>dân</a:t>
            </a:r>
            <a:r>
              <a:rPr lang="en-US" sz="2000" dirty="0">
                <a:solidFill>
                  <a:srgbClr val="33CC33"/>
                </a:solidFill>
              </a:rPr>
              <a:t> </a:t>
            </a:r>
            <a:r>
              <a:rPr lang="en-US" sz="2000" dirty="0" err="1">
                <a:solidFill>
                  <a:srgbClr val="33CC33"/>
                </a:solidFill>
              </a:rPr>
              <a:t>rút</a:t>
            </a:r>
            <a:r>
              <a:rPr lang="en-US" sz="2000" dirty="0">
                <a:solidFill>
                  <a:srgbClr val="33CC33"/>
                </a:solidFill>
              </a:rPr>
              <a:t> </a:t>
            </a:r>
            <a:r>
              <a:rPr lang="en-US" sz="2000" dirty="0" err="1">
                <a:solidFill>
                  <a:srgbClr val="33CC33"/>
                </a:solidFill>
              </a:rPr>
              <a:t>ngắn</a:t>
            </a:r>
            <a:r>
              <a:rPr lang="en-US" sz="2000" dirty="0">
                <a:solidFill>
                  <a:srgbClr val="33CC33"/>
                </a:solidFill>
              </a:rPr>
              <a:t> </a:t>
            </a:r>
            <a:r>
              <a:rPr lang="en-US" sz="2000" dirty="0" err="1">
                <a:solidFill>
                  <a:srgbClr val="33CC33"/>
                </a:solidFill>
              </a:rPr>
              <a:t>được</a:t>
            </a:r>
            <a:r>
              <a:rPr lang="en-US" sz="2000" dirty="0">
                <a:solidFill>
                  <a:srgbClr val="33CC33"/>
                </a:solidFill>
              </a:rPr>
              <a:t> </a:t>
            </a:r>
            <a:r>
              <a:rPr lang="en-US" sz="2000" dirty="0" err="1">
                <a:solidFill>
                  <a:srgbClr val="33CC33"/>
                </a:solidFill>
              </a:rPr>
              <a:t>thời</a:t>
            </a:r>
            <a:r>
              <a:rPr lang="en-US" sz="2000" dirty="0">
                <a:solidFill>
                  <a:srgbClr val="33CC33"/>
                </a:solidFill>
              </a:rPr>
              <a:t> </a:t>
            </a:r>
            <a:r>
              <a:rPr lang="en-US" sz="2000" dirty="0" err="1">
                <a:solidFill>
                  <a:srgbClr val="33CC33"/>
                </a:solidFill>
              </a:rPr>
              <a:t>gian</a:t>
            </a:r>
            <a:r>
              <a:rPr lang="en-US" sz="2000" dirty="0">
                <a:solidFill>
                  <a:srgbClr val="33CC33"/>
                </a:solidFill>
              </a:rPr>
              <a:t> </a:t>
            </a:r>
            <a:r>
              <a:rPr lang="en-US" sz="2000" dirty="0" err="1">
                <a:solidFill>
                  <a:srgbClr val="33CC33"/>
                </a:solidFill>
              </a:rPr>
              <a:t>khám</a:t>
            </a:r>
            <a:r>
              <a:rPr lang="en-US" sz="2000" dirty="0">
                <a:solidFill>
                  <a:srgbClr val="33CC33"/>
                </a:solidFill>
              </a:rPr>
              <a:t> </a:t>
            </a:r>
            <a:r>
              <a:rPr lang="en-US" sz="2000" dirty="0" err="1">
                <a:solidFill>
                  <a:srgbClr val="33CC33"/>
                </a:solidFill>
              </a:rPr>
              <a:t>bệnh</a:t>
            </a:r>
            <a:endParaRPr lang="en-US" sz="2000" dirty="0" smtClean="0">
              <a:solidFill>
                <a:srgbClr val="33CC33"/>
              </a:solidFill>
            </a:endParaRPr>
          </a:p>
          <a:p>
            <a:pPr marL="347663" indent="-347663" algn="just" eaLnBrk="1" hangingPunct="1">
              <a:lnSpc>
                <a:spcPct val="150000"/>
              </a:lnSpc>
              <a:buFont typeface="Wingdings" pitchFamily="2" charset="2"/>
              <a:buChar char="Ø"/>
            </a:pPr>
            <a:r>
              <a:rPr lang="en-US" sz="2000" dirty="0" err="1">
                <a:solidFill>
                  <a:srgbClr val="33CC33"/>
                </a:solidFill>
              </a:rPr>
              <a:t>B</a:t>
            </a:r>
            <a:r>
              <a:rPr lang="en-US" sz="2000" dirty="0" err="1" smtClean="0">
                <a:solidFill>
                  <a:srgbClr val="33CC33"/>
                </a:solidFill>
              </a:rPr>
              <a:t>ệnh</a:t>
            </a:r>
            <a:r>
              <a:rPr lang="en-US" sz="2000" dirty="0" smtClean="0">
                <a:solidFill>
                  <a:srgbClr val="33CC33"/>
                </a:solidFill>
              </a:rPr>
              <a:t> </a:t>
            </a:r>
            <a:r>
              <a:rPr lang="en-US" sz="2000" dirty="0" err="1">
                <a:solidFill>
                  <a:srgbClr val="33CC33"/>
                </a:solidFill>
              </a:rPr>
              <a:t>viện</a:t>
            </a:r>
            <a:r>
              <a:rPr lang="en-US" sz="2000" dirty="0">
                <a:solidFill>
                  <a:srgbClr val="33CC33"/>
                </a:solidFill>
              </a:rPr>
              <a:t> </a:t>
            </a:r>
            <a:r>
              <a:rPr lang="en-US" sz="2000" dirty="0" err="1">
                <a:solidFill>
                  <a:srgbClr val="33CC33"/>
                </a:solidFill>
              </a:rPr>
              <a:t>giảm</a:t>
            </a:r>
            <a:r>
              <a:rPr lang="en-US" sz="2000" dirty="0">
                <a:solidFill>
                  <a:srgbClr val="33CC33"/>
                </a:solidFill>
              </a:rPr>
              <a:t> </a:t>
            </a:r>
            <a:r>
              <a:rPr lang="en-US" sz="2000" dirty="0" err="1">
                <a:solidFill>
                  <a:srgbClr val="33CC33"/>
                </a:solidFill>
              </a:rPr>
              <a:t>được</a:t>
            </a:r>
            <a:r>
              <a:rPr lang="en-US" sz="2000" dirty="0">
                <a:solidFill>
                  <a:srgbClr val="33CC33"/>
                </a:solidFill>
              </a:rPr>
              <a:t> </a:t>
            </a:r>
            <a:r>
              <a:rPr lang="en-US" sz="2000" dirty="0" err="1">
                <a:solidFill>
                  <a:srgbClr val="33CC33"/>
                </a:solidFill>
              </a:rPr>
              <a:t>nguồn</a:t>
            </a:r>
            <a:r>
              <a:rPr lang="en-US" sz="2000" dirty="0">
                <a:solidFill>
                  <a:srgbClr val="33CC33"/>
                </a:solidFill>
              </a:rPr>
              <a:t> </a:t>
            </a:r>
            <a:r>
              <a:rPr lang="en-US" sz="2000" dirty="0" err="1">
                <a:solidFill>
                  <a:srgbClr val="33CC33"/>
                </a:solidFill>
              </a:rPr>
              <a:t>nhân</a:t>
            </a:r>
            <a:r>
              <a:rPr lang="en-US" sz="2000" dirty="0">
                <a:solidFill>
                  <a:srgbClr val="33CC33"/>
                </a:solidFill>
              </a:rPr>
              <a:t> </a:t>
            </a:r>
            <a:r>
              <a:rPr lang="en-US" sz="2000" dirty="0" err="1">
                <a:solidFill>
                  <a:srgbClr val="33CC33"/>
                </a:solidFill>
              </a:rPr>
              <a:t>lực</a:t>
            </a:r>
            <a:r>
              <a:rPr lang="en-US" sz="2000" dirty="0">
                <a:solidFill>
                  <a:srgbClr val="33CC33"/>
                </a:solidFill>
              </a:rPr>
              <a:t> </a:t>
            </a:r>
            <a:r>
              <a:rPr lang="en-US" sz="2000" dirty="0" err="1">
                <a:solidFill>
                  <a:srgbClr val="33CC33"/>
                </a:solidFill>
              </a:rPr>
              <a:t>cho</a:t>
            </a:r>
            <a:r>
              <a:rPr lang="en-US" sz="2000" dirty="0">
                <a:solidFill>
                  <a:srgbClr val="33CC33"/>
                </a:solidFill>
              </a:rPr>
              <a:t> </a:t>
            </a:r>
            <a:r>
              <a:rPr lang="en-US" sz="2000" dirty="0" err="1">
                <a:solidFill>
                  <a:srgbClr val="33CC33"/>
                </a:solidFill>
              </a:rPr>
              <a:t>công</a:t>
            </a:r>
            <a:r>
              <a:rPr lang="en-US" sz="2000" dirty="0">
                <a:solidFill>
                  <a:srgbClr val="33CC33"/>
                </a:solidFill>
              </a:rPr>
              <a:t> </a:t>
            </a:r>
            <a:r>
              <a:rPr lang="en-US" sz="2000" dirty="0" err="1">
                <a:solidFill>
                  <a:srgbClr val="33CC33"/>
                </a:solidFill>
              </a:rPr>
              <a:t>tác</a:t>
            </a:r>
            <a:r>
              <a:rPr lang="en-US" sz="2000" dirty="0">
                <a:solidFill>
                  <a:srgbClr val="33CC33"/>
                </a:solidFill>
              </a:rPr>
              <a:t> </a:t>
            </a:r>
            <a:r>
              <a:rPr lang="en-US" sz="2000" dirty="0" err="1">
                <a:solidFill>
                  <a:srgbClr val="33CC33"/>
                </a:solidFill>
              </a:rPr>
              <a:t>thanh</a:t>
            </a:r>
            <a:r>
              <a:rPr lang="en-US" sz="2000" dirty="0">
                <a:solidFill>
                  <a:srgbClr val="33CC33"/>
                </a:solidFill>
              </a:rPr>
              <a:t> </a:t>
            </a:r>
            <a:r>
              <a:rPr lang="en-US" sz="2000" dirty="0" err="1">
                <a:solidFill>
                  <a:srgbClr val="33CC33"/>
                </a:solidFill>
              </a:rPr>
              <a:t>toán</a:t>
            </a:r>
            <a:endParaRPr lang="en-US" altLang="en-US" sz="2000" dirty="0" smtClean="0">
              <a:solidFill>
                <a:srgbClr val="33CC33"/>
              </a:solidFill>
            </a:endParaRPr>
          </a:p>
        </p:txBody>
      </p:sp>
      <p:sp>
        <p:nvSpPr>
          <p:cNvPr id="22" name="Rectangle 6"/>
          <p:cNvSpPr>
            <a:spLocks noChangeArrowheads="1"/>
          </p:cNvSpPr>
          <p:nvPr/>
        </p:nvSpPr>
        <p:spPr bwMode="auto">
          <a:xfrm>
            <a:off x="571500" y="1896279"/>
            <a:ext cx="3646767" cy="461665"/>
          </a:xfrm>
          <a:prstGeom prst="rect">
            <a:avLst/>
          </a:prstGeom>
          <a:noFill/>
          <a:ln w="9525">
            <a:noFill/>
            <a:miter lim="800000"/>
            <a:headEnd/>
            <a:tailEnd/>
          </a:ln>
        </p:spPr>
        <p:txBody>
          <a:bodyPr wrap="square">
            <a:spAutoFit/>
          </a:bodyPr>
          <a:lstStyle/>
          <a:p>
            <a:pPr algn="just" eaLnBrk="1" hangingPunct="1"/>
            <a:r>
              <a:rPr lang="en-US" altLang="en-US" sz="2400" b="1" i="1" dirty="0" err="1" smtClean="0">
                <a:solidFill>
                  <a:srgbClr val="009900"/>
                </a:solidFill>
              </a:rPr>
              <a:t>Sự</a:t>
            </a:r>
            <a:r>
              <a:rPr lang="en-US" altLang="en-US" sz="2400" b="1" i="1" dirty="0" smtClean="0">
                <a:solidFill>
                  <a:srgbClr val="009900"/>
                </a:solidFill>
              </a:rPr>
              <a:t> </a:t>
            </a:r>
            <a:r>
              <a:rPr lang="en-US" altLang="en-US" sz="2400" b="1" i="1" dirty="0" err="1" smtClean="0">
                <a:solidFill>
                  <a:srgbClr val="009900"/>
                </a:solidFill>
              </a:rPr>
              <a:t>cần</a:t>
            </a:r>
            <a:r>
              <a:rPr lang="en-US" altLang="en-US" sz="2400" b="1" i="1" dirty="0" smtClean="0">
                <a:solidFill>
                  <a:srgbClr val="009900"/>
                </a:solidFill>
              </a:rPr>
              <a:t> </a:t>
            </a:r>
            <a:r>
              <a:rPr lang="en-US" altLang="en-US" sz="2400" b="1" i="1" dirty="0" err="1" smtClean="0">
                <a:solidFill>
                  <a:srgbClr val="009900"/>
                </a:solidFill>
              </a:rPr>
              <a:t>thiết</a:t>
            </a:r>
            <a:endParaRPr lang="en-US" altLang="en-US" sz="2400" b="1" i="1" dirty="0" smtClean="0">
              <a:solidFill>
                <a:srgbClr val="0099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759" y="2573036"/>
            <a:ext cx="286400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5338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a:spLocks noGrp="1"/>
          </p:cNvSpPr>
          <p:nvPr>
            <p:ph type="title"/>
          </p:nvPr>
        </p:nvSpPr>
        <p:spPr>
          <a:xfrm>
            <a:off x="228600" y="228601"/>
            <a:ext cx="8915400" cy="1133132"/>
          </a:xfrm>
          <a:noFill/>
        </p:spPr>
        <p:txBody>
          <a:bodyPr>
            <a:noAutofit/>
          </a:bodyPr>
          <a:lstStyle/>
          <a:p>
            <a:pPr eaLnBrk="1" hangingPunct="1"/>
            <a:r>
              <a:rPr lang="en-US" altLang="en-US" sz="2800" b="1" dirty="0">
                <a:latin typeface="Arial" charset="0"/>
              </a:rPr>
              <a:t>3</a:t>
            </a:r>
            <a:r>
              <a:rPr lang="en-US" altLang="en-US" sz="2800" b="1" dirty="0" smtClean="0">
                <a:latin typeface="Arial" charset="0"/>
              </a:rPr>
              <a:t>. </a:t>
            </a:r>
            <a:r>
              <a:rPr lang="en-US" sz="2800" b="1" dirty="0">
                <a:effectLst/>
              </a:rPr>
              <a:t>CƠ SỞ PHÁP LÝ</a:t>
            </a:r>
            <a:endParaRPr lang="en-US" altLang="en-US" sz="2800" b="1" dirty="0" smtClean="0">
              <a:solidFill>
                <a:srgbClr val="009900"/>
              </a:solidFill>
              <a:latin typeface="Arial" charset="0"/>
            </a:endParaRPr>
          </a:p>
        </p:txBody>
      </p:sp>
      <p:sp>
        <p:nvSpPr>
          <p:cNvPr id="20" name="Rectangle 6"/>
          <p:cNvSpPr>
            <a:spLocks noChangeArrowheads="1"/>
          </p:cNvSpPr>
          <p:nvPr/>
        </p:nvSpPr>
        <p:spPr bwMode="auto">
          <a:xfrm>
            <a:off x="209550" y="1676400"/>
            <a:ext cx="8763000" cy="2708434"/>
          </a:xfrm>
          <a:prstGeom prst="rect">
            <a:avLst/>
          </a:prstGeom>
          <a:noFill/>
          <a:ln w="9525">
            <a:noFill/>
            <a:miter lim="800000"/>
            <a:headEnd/>
            <a:tailEnd/>
          </a:ln>
        </p:spPr>
        <p:txBody>
          <a:bodyPr wrap="square">
            <a:spAutoFit/>
          </a:bodyPr>
          <a:lstStyle/>
          <a:p>
            <a:pPr eaLnBrk="1" hangingPunct="1"/>
            <a:endParaRPr lang="en-US" altLang="en-US" sz="2000" dirty="0" smtClean="0">
              <a:solidFill>
                <a:srgbClr val="33CC33"/>
              </a:solidFill>
            </a:endParaRPr>
          </a:p>
          <a:p>
            <a:pPr marL="347663" indent="-347663" eaLnBrk="1" hangingPunct="1">
              <a:lnSpc>
                <a:spcPct val="150000"/>
              </a:lnSpc>
              <a:buFont typeface="Wingdings" pitchFamily="2" charset="2"/>
              <a:buChar char="Ø"/>
            </a:pPr>
            <a:r>
              <a:rPr lang="en-US" sz="2000" dirty="0" err="1">
                <a:solidFill>
                  <a:srgbClr val="33CC33"/>
                </a:solidFill>
              </a:rPr>
              <a:t>Nghị</a:t>
            </a:r>
            <a:r>
              <a:rPr lang="en-US" sz="2000" dirty="0">
                <a:solidFill>
                  <a:srgbClr val="33CC33"/>
                </a:solidFill>
              </a:rPr>
              <a:t> </a:t>
            </a:r>
            <a:r>
              <a:rPr lang="en-US" sz="2000" dirty="0" err="1">
                <a:solidFill>
                  <a:srgbClr val="33CC33"/>
                </a:solidFill>
              </a:rPr>
              <a:t>định</a:t>
            </a:r>
            <a:r>
              <a:rPr lang="en-US" sz="2000" dirty="0">
                <a:solidFill>
                  <a:srgbClr val="33CC33"/>
                </a:solidFill>
              </a:rPr>
              <a:t> 101/2012/NĐ-CP </a:t>
            </a:r>
            <a:r>
              <a:rPr lang="en-US" sz="2000" dirty="0" err="1">
                <a:solidFill>
                  <a:srgbClr val="33CC33"/>
                </a:solidFill>
              </a:rPr>
              <a:t>ngày</a:t>
            </a:r>
            <a:r>
              <a:rPr lang="en-US" sz="2000" dirty="0">
                <a:solidFill>
                  <a:srgbClr val="33CC33"/>
                </a:solidFill>
              </a:rPr>
              <a:t> 22/11/2012 </a:t>
            </a:r>
            <a:r>
              <a:rPr lang="en-US" sz="2000" dirty="0" err="1">
                <a:solidFill>
                  <a:srgbClr val="33CC33"/>
                </a:solidFill>
              </a:rPr>
              <a:t>của</a:t>
            </a:r>
            <a:r>
              <a:rPr lang="en-US" sz="2000" dirty="0">
                <a:solidFill>
                  <a:srgbClr val="33CC33"/>
                </a:solidFill>
              </a:rPr>
              <a:t> </a:t>
            </a:r>
            <a:r>
              <a:rPr lang="en-US" sz="2000" dirty="0" err="1">
                <a:solidFill>
                  <a:srgbClr val="33CC33"/>
                </a:solidFill>
              </a:rPr>
              <a:t>Chính</a:t>
            </a:r>
            <a:r>
              <a:rPr lang="en-US" sz="2000" dirty="0">
                <a:solidFill>
                  <a:srgbClr val="33CC33"/>
                </a:solidFill>
              </a:rPr>
              <a:t> </a:t>
            </a:r>
            <a:r>
              <a:rPr lang="en-US" sz="2000" dirty="0" err="1">
                <a:solidFill>
                  <a:srgbClr val="33CC33"/>
                </a:solidFill>
              </a:rPr>
              <a:t>phủ</a:t>
            </a:r>
            <a:r>
              <a:rPr lang="en-US" sz="2000" dirty="0">
                <a:solidFill>
                  <a:srgbClr val="33CC33"/>
                </a:solidFill>
              </a:rPr>
              <a:t> </a:t>
            </a:r>
            <a:endParaRPr lang="en-US" sz="2000" dirty="0" smtClean="0">
              <a:solidFill>
                <a:srgbClr val="33CC33"/>
              </a:solidFill>
            </a:endParaRPr>
          </a:p>
          <a:p>
            <a:pPr marL="347663" indent="-347663" eaLnBrk="1" hangingPunct="1">
              <a:lnSpc>
                <a:spcPct val="150000"/>
              </a:lnSpc>
              <a:buFont typeface="Wingdings" pitchFamily="2" charset="2"/>
              <a:buChar char="Ø"/>
            </a:pPr>
            <a:r>
              <a:rPr lang="en-US" sz="2000" dirty="0" err="1">
                <a:solidFill>
                  <a:srgbClr val="33CC33"/>
                </a:solidFill>
              </a:rPr>
              <a:t>Quyết</a:t>
            </a:r>
            <a:r>
              <a:rPr lang="en-US" sz="2000" dirty="0">
                <a:solidFill>
                  <a:srgbClr val="33CC33"/>
                </a:solidFill>
              </a:rPr>
              <a:t> </a:t>
            </a:r>
            <a:r>
              <a:rPr lang="en-US" sz="2000" dirty="0" err="1">
                <a:solidFill>
                  <a:srgbClr val="33CC33"/>
                </a:solidFill>
              </a:rPr>
              <a:t>định</a:t>
            </a:r>
            <a:r>
              <a:rPr lang="en-US" sz="2000" dirty="0">
                <a:solidFill>
                  <a:srgbClr val="33CC33"/>
                </a:solidFill>
              </a:rPr>
              <a:t> </a:t>
            </a:r>
            <a:r>
              <a:rPr lang="en-US" sz="2000" dirty="0" err="1">
                <a:solidFill>
                  <a:srgbClr val="33CC33"/>
                </a:solidFill>
              </a:rPr>
              <a:t>số</a:t>
            </a:r>
            <a:r>
              <a:rPr lang="en-US" sz="2000" dirty="0">
                <a:solidFill>
                  <a:srgbClr val="33CC33"/>
                </a:solidFill>
              </a:rPr>
              <a:t> 2545/QĐ-</a:t>
            </a:r>
            <a:r>
              <a:rPr lang="en-US" sz="2000" dirty="0" err="1">
                <a:solidFill>
                  <a:srgbClr val="33CC33"/>
                </a:solidFill>
              </a:rPr>
              <a:t>TTg</a:t>
            </a:r>
            <a:r>
              <a:rPr lang="en-US" sz="2000" dirty="0">
                <a:solidFill>
                  <a:srgbClr val="33CC33"/>
                </a:solidFill>
              </a:rPr>
              <a:t> </a:t>
            </a:r>
            <a:r>
              <a:rPr lang="en-US" sz="2000" dirty="0" err="1">
                <a:solidFill>
                  <a:srgbClr val="33CC33"/>
                </a:solidFill>
              </a:rPr>
              <a:t>ngày</a:t>
            </a:r>
            <a:r>
              <a:rPr lang="en-US" sz="2000" dirty="0">
                <a:solidFill>
                  <a:srgbClr val="33CC33"/>
                </a:solidFill>
              </a:rPr>
              <a:t> 30 </a:t>
            </a:r>
            <a:r>
              <a:rPr lang="en-US" sz="2000" dirty="0" err="1">
                <a:solidFill>
                  <a:srgbClr val="33CC33"/>
                </a:solidFill>
              </a:rPr>
              <a:t>tháng</a:t>
            </a:r>
            <a:r>
              <a:rPr lang="en-US" sz="2000" dirty="0">
                <a:solidFill>
                  <a:srgbClr val="33CC33"/>
                </a:solidFill>
              </a:rPr>
              <a:t> 12 </a:t>
            </a:r>
            <a:r>
              <a:rPr lang="en-US" sz="2000" dirty="0" err="1">
                <a:solidFill>
                  <a:srgbClr val="33CC33"/>
                </a:solidFill>
              </a:rPr>
              <a:t>năm</a:t>
            </a:r>
            <a:r>
              <a:rPr lang="en-US" sz="2000" dirty="0">
                <a:solidFill>
                  <a:srgbClr val="33CC33"/>
                </a:solidFill>
              </a:rPr>
              <a:t> 2016 </a:t>
            </a:r>
            <a:r>
              <a:rPr lang="en-US" sz="2000" dirty="0" err="1">
                <a:solidFill>
                  <a:srgbClr val="33CC33"/>
                </a:solidFill>
              </a:rPr>
              <a:t>của</a:t>
            </a:r>
            <a:r>
              <a:rPr lang="en-US" sz="2000" dirty="0">
                <a:solidFill>
                  <a:srgbClr val="33CC33"/>
                </a:solidFill>
              </a:rPr>
              <a:t> </a:t>
            </a:r>
            <a:r>
              <a:rPr lang="en-US" sz="2000" dirty="0" err="1">
                <a:solidFill>
                  <a:srgbClr val="33CC33"/>
                </a:solidFill>
              </a:rPr>
              <a:t>Chính</a:t>
            </a:r>
            <a:r>
              <a:rPr lang="en-US" sz="2000" dirty="0">
                <a:solidFill>
                  <a:srgbClr val="33CC33"/>
                </a:solidFill>
              </a:rPr>
              <a:t> </a:t>
            </a:r>
            <a:r>
              <a:rPr lang="en-US" sz="2000" dirty="0" err="1" smtClean="0">
                <a:solidFill>
                  <a:srgbClr val="33CC33"/>
                </a:solidFill>
              </a:rPr>
              <a:t>phủ</a:t>
            </a:r>
            <a:endParaRPr lang="en-US" sz="2000" dirty="0" smtClean="0">
              <a:solidFill>
                <a:srgbClr val="33CC33"/>
              </a:solidFill>
            </a:endParaRPr>
          </a:p>
          <a:p>
            <a:pPr marL="347663" indent="-347663" eaLnBrk="1" hangingPunct="1">
              <a:lnSpc>
                <a:spcPct val="150000"/>
              </a:lnSpc>
              <a:buFont typeface="Wingdings" pitchFamily="2" charset="2"/>
              <a:buChar char="Ø"/>
            </a:pPr>
            <a:r>
              <a:rPr lang="en-US" sz="2000" dirty="0" err="1">
                <a:solidFill>
                  <a:srgbClr val="33CC33"/>
                </a:solidFill>
              </a:rPr>
              <a:t>Quyết</a:t>
            </a:r>
            <a:r>
              <a:rPr lang="en-US" sz="2000" dirty="0">
                <a:solidFill>
                  <a:srgbClr val="33CC33"/>
                </a:solidFill>
              </a:rPr>
              <a:t> </a:t>
            </a:r>
            <a:r>
              <a:rPr lang="en-US" sz="2000" dirty="0" err="1">
                <a:solidFill>
                  <a:srgbClr val="33CC33"/>
                </a:solidFill>
              </a:rPr>
              <a:t>định</a:t>
            </a:r>
            <a:r>
              <a:rPr lang="en-US" sz="2000" dirty="0">
                <a:solidFill>
                  <a:srgbClr val="33CC33"/>
                </a:solidFill>
              </a:rPr>
              <a:t> 241/QĐ-</a:t>
            </a:r>
            <a:r>
              <a:rPr lang="en-US" sz="2000" dirty="0" err="1">
                <a:solidFill>
                  <a:srgbClr val="33CC33"/>
                </a:solidFill>
              </a:rPr>
              <a:t>TTg</a:t>
            </a:r>
            <a:r>
              <a:rPr lang="en-US" sz="2000" dirty="0">
                <a:solidFill>
                  <a:srgbClr val="33CC33"/>
                </a:solidFill>
              </a:rPr>
              <a:t> </a:t>
            </a:r>
            <a:r>
              <a:rPr lang="en-US" sz="2000" dirty="0" err="1">
                <a:solidFill>
                  <a:srgbClr val="33CC33"/>
                </a:solidFill>
              </a:rPr>
              <a:t>ngày</a:t>
            </a:r>
            <a:r>
              <a:rPr lang="en-US" sz="2000" dirty="0">
                <a:solidFill>
                  <a:srgbClr val="33CC33"/>
                </a:solidFill>
              </a:rPr>
              <a:t> 23 </a:t>
            </a:r>
            <a:r>
              <a:rPr lang="en-US" sz="2000" dirty="0" err="1">
                <a:solidFill>
                  <a:srgbClr val="33CC33"/>
                </a:solidFill>
              </a:rPr>
              <a:t>tháng</a:t>
            </a:r>
            <a:r>
              <a:rPr lang="en-US" sz="2000" dirty="0">
                <a:solidFill>
                  <a:srgbClr val="33CC33"/>
                </a:solidFill>
              </a:rPr>
              <a:t> 02 </a:t>
            </a:r>
            <a:r>
              <a:rPr lang="en-US" sz="2000" dirty="0" err="1">
                <a:solidFill>
                  <a:srgbClr val="33CC33"/>
                </a:solidFill>
              </a:rPr>
              <a:t>năm</a:t>
            </a:r>
            <a:r>
              <a:rPr lang="en-US" sz="2000" dirty="0">
                <a:solidFill>
                  <a:srgbClr val="33CC33"/>
                </a:solidFill>
              </a:rPr>
              <a:t> 2018 </a:t>
            </a:r>
            <a:r>
              <a:rPr lang="en-US" sz="2000" dirty="0" err="1">
                <a:solidFill>
                  <a:srgbClr val="33CC33"/>
                </a:solidFill>
              </a:rPr>
              <a:t>của</a:t>
            </a:r>
            <a:r>
              <a:rPr lang="en-US" sz="2000" dirty="0">
                <a:solidFill>
                  <a:srgbClr val="33CC33"/>
                </a:solidFill>
              </a:rPr>
              <a:t> </a:t>
            </a:r>
            <a:r>
              <a:rPr lang="en-US" sz="2000" dirty="0" err="1">
                <a:solidFill>
                  <a:srgbClr val="33CC33"/>
                </a:solidFill>
              </a:rPr>
              <a:t>Chính</a:t>
            </a:r>
            <a:r>
              <a:rPr lang="en-US" sz="2000" dirty="0">
                <a:solidFill>
                  <a:srgbClr val="33CC33"/>
                </a:solidFill>
              </a:rPr>
              <a:t> </a:t>
            </a:r>
            <a:r>
              <a:rPr lang="en-US" sz="2000" dirty="0" err="1">
                <a:solidFill>
                  <a:srgbClr val="33CC33"/>
                </a:solidFill>
              </a:rPr>
              <a:t>Phủ</a:t>
            </a:r>
            <a:r>
              <a:rPr lang="en-US" sz="2000" dirty="0">
                <a:solidFill>
                  <a:srgbClr val="33CC33"/>
                </a:solidFill>
              </a:rPr>
              <a:t> </a:t>
            </a:r>
            <a:endParaRPr lang="en-US" sz="2000" dirty="0" smtClean="0">
              <a:solidFill>
                <a:srgbClr val="33CC33"/>
              </a:solidFill>
            </a:endParaRPr>
          </a:p>
          <a:p>
            <a:pPr marL="347663" indent="-347663" eaLnBrk="1" hangingPunct="1">
              <a:lnSpc>
                <a:spcPct val="150000"/>
              </a:lnSpc>
              <a:buFont typeface="Wingdings" pitchFamily="2" charset="2"/>
              <a:buChar char="Ø"/>
            </a:pPr>
            <a:r>
              <a:rPr lang="en-US" sz="2000" dirty="0" err="1">
                <a:solidFill>
                  <a:srgbClr val="33CC33"/>
                </a:solidFill>
              </a:rPr>
              <a:t>Quyết</a:t>
            </a:r>
            <a:r>
              <a:rPr lang="en-US" sz="2000" dirty="0">
                <a:solidFill>
                  <a:srgbClr val="33CC33"/>
                </a:solidFill>
              </a:rPr>
              <a:t> </a:t>
            </a:r>
            <a:r>
              <a:rPr lang="en-US" sz="2000" dirty="0" err="1">
                <a:solidFill>
                  <a:srgbClr val="33CC33"/>
                </a:solidFill>
              </a:rPr>
              <a:t>định</a:t>
            </a:r>
            <a:r>
              <a:rPr lang="en-US" sz="2000" dirty="0">
                <a:solidFill>
                  <a:srgbClr val="33CC33"/>
                </a:solidFill>
              </a:rPr>
              <a:t> 1928/QĐ-NHNN </a:t>
            </a:r>
            <a:r>
              <a:rPr lang="en-US" sz="2000" dirty="0" err="1">
                <a:solidFill>
                  <a:srgbClr val="33CC33"/>
                </a:solidFill>
              </a:rPr>
              <a:t>ngày</a:t>
            </a:r>
            <a:r>
              <a:rPr lang="en-US" sz="2000" dirty="0">
                <a:solidFill>
                  <a:srgbClr val="33CC33"/>
                </a:solidFill>
              </a:rPr>
              <a:t> 05/10/2018 </a:t>
            </a:r>
            <a:r>
              <a:rPr lang="en-US" sz="2000" dirty="0" err="1">
                <a:solidFill>
                  <a:srgbClr val="33CC33"/>
                </a:solidFill>
              </a:rPr>
              <a:t>của</a:t>
            </a:r>
            <a:r>
              <a:rPr lang="en-US" sz="2000" dirty="0">
                <a:solidFill>
                  <a:srgbClr val="33CC33"/>
                </a:solidFill>
              </a:rPr>
              <a:t> </a:t>
            </a:r>
            <a:r>
              <a:rPr lang="en-US" sz="2000" dirty="0" err="1">
                <a:solidFill>
                  <a:srgbClr val="33CC33"/>
                </a:solidFill>
              </a:rPr>
              <a:t>Ngân</a:t>
            </a:r>
            <a:r>
              <a:rPr lang="en-US" sz="2000" dirty="0">
                <a:solidFill>
                  <a:srgbClr val="33CC33"/>
                </a:solidFill>
              </a:rPr>
              <a:t> </a:t>
            </a:r>
            <a:r>
              <a:rPr lang="en-US" sz="2000" dirty="0" err="1">
                <a:solidFill>
                  <a:srgbClr val="33CC33"/>
                </a:solidFill>
              </a:rPr>
              <a:t>hàng</a:t>
            </a:r>
            <a:r>
              <a:rPr lang="en-US" sz="2000" dirty="0">
                <a:solidFill>
                  <a:srgbClr val="33CC33"/>
                </a:solidFill>
              </a:rPr>
              <a:t> </a:t>
            </a:r>
            <a:r>
              <a:rPr lang="en-US" sz="2000" dirty="0" err="1">
                <a:solidFill>
                  <a:srgbClr val="33CC33"/>
                </a:solidFill>
              </a:rPr>
              <a:t>Nhà</a:t>
            </a:r>
            <a:r>
              <a:rPr lang="en-US" sz="2000" dirty="0">
                <a:solidFill>
                  <a:srgbClr val="33CC33"/>
                </a:solidFill>
              </a:rPr>
              <a:t> </a:t>
            </a:r>
            <a:r>
              <a:rPr lang="en-US" sz="2000" dirty="0" err="1" smtClean="0">
                <a:solidFill>
                  <a:srgbClr val="33CC33"/>
                </a:solidFill>
              </a:rPr>
              <a:t>nước</a:t>
            </a:r>
            <a:endParaRPr lang="en-US" sz="2000" dirty="0" smtClean="0">
              <a:solidFill>
                <a:srgbClr val="33CC33"/>
              </a:solidFill>
            </a:endParaRPr>
          </a:p>
          <a:p>
            <a:pPr marL="347663" indent="-347663" eaLnBrk="1" hangingPunct="1">
              <a:lnSpc>
                <a:spcPct val="150000"/>
              </a:lnSpc>
              <a:buFont typeface="Wingdings" pitchFamily="2" charset="2"/>
              <a:buChar char="Ø"/>
            </a:pPr>
            <a:r>
              <a:rPr lang="vi-VN" sz="2000" dirty="0">
                <a:solidFill>
                  <a:srgbClr val="33CC33"/>
                </a:solidFill>
              </a:rPr>
              <a:t>Nghị quyết số 02/NQ-CP ngày 01/01/2019 của Chính phủ </a:t>
            </a:r>
            <a:endParaRPr lang="en-US" altLang="en-US" sz="2000" dirty="0" smtClean="0">
              <a:solidFill>
                <a:srgbClr val="33CC33"/>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4613434"/>
            <a:ext cx="259080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17333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a:spLocks noGrp="1"/>
          </p:cNvSpPr>
          <p:nvPr>
            <p:ph type="title"/>
          </p:nvPr>
        </p:nvSpPr>
        <p:spPr>
          <a:xfrm>
            <a:off x="228600" y="228601"/>
            <a:ext cx="8915400" cy="1133132"/>
          </a:xfrm>
          <a:noFill/>
        </p:spPr>
        <p:txBody>
          <a:bodyPr>
            <a:noAutofit/>
          </a:bodyPr>
          <a:lstStyle/>
          <a:p>
            <a:pPr eaLnBrk="1" hangingPunct="1"/>
            <a:r>
              <a:rPr lang="en-US" altLang="en-US" sz="2800" b="1" dirty="0">
                <a:latin typeface="Arial" charset="0"/>
              </a:rPr>
              <a:t>4</a:t>
            </a:r>
            <a:r>
              <a:rPr lang="en-US" altLang="en-US" sz="2800" b="1" dirty="0" smtClean="0">
                <a:latin typeface="Arial" charset="0"/>
              </a:rPr>
              <a:t>. </a:t>
            </a:r>
            <a:r>
              <a:rPr lang="en-US" sz="2800" b="1" dirty="0">
                <a:effectLst/>
              </a:rPr>
              <a:t>NGUYÊN TẮC VÀ TRÌNH TỰ TRIỂN KHAI</a:t>
            </a:r>
            <a:endParaRPr lang="en-US" altLang="en-US" sz="2800" b="1" dirty="0" smtClean="0">
              <a:solidFill>
                <a:srgbClr val="009900"/>
              </a:solidFill>
              <a:latin typeface="Arial" charset="0"/>
            </a:endParaRPr>
          </a:p>
        </p:txBody>
      </p:sp>
      <p:sp>
        <p:nvSpPr>
          <p:cNvPr id="20" name="Rectangle 6"/>
          <p:cNvSpPr>
            <a:spLocks noChangeArrowheads="1"/>
          </p:cNvSpPr>
          <p:nvPr/>
        </p:nvSpPr>
        <p:spPr bwMode="auto">
          <a:xfrm>
            <a:off x="304800" y="1752600"/>
            <a:ext cx="8763000" cy="4555093"/>
          </a:xfrm>
          <a:prstGeom prst="rect">
            <a:avLst/>
          </a:prstGeom>
          <a:noFill/>
          <a:ln w="9525">
            <a:noFill/>
            <a:miter lim="800000"/>
            <a:headEnd/>
            <a:tailEnd/>
          </a:ln>
        </p:spPr>
        <p:txBody>
          <a:bodyPr wrap="square">
            <a:spAutoFit/>
          </a:bodyPr>
          <a:lstStyle/>
          <a:p>
            <a:pPr eaLnBrk="1" hangingPunct="1"/>
            <a:endParaRPr lang="en-US" altLang="en-US" sz="2000" dirty="0" smtClean="0">
              <a:solidFill>
                <a:srgbClr val="33CC33"/>
              </a:solidFill>
            </a:endParaRPr>
          </a:p>
          <a:p>
            <a:pPr marL="347663" indent="-347663" eaLnBrk="1" hangingPunct="1">
              <a:lnSpc>
                <a:spcPct val="150000"/>
              </a:lnSpc>
              <a:buFont typeface="Wingdings" pitchFamily="2" charset="2"/>
              <a:buChar char="Ø"/>
            </a:pPr>
            <a:r>
              <a:rPr lang="en-US" sz="2000" dirty="0" err="1">
                <a:solidFill>
                  <a:srgbClr val="33CC33"/>
                </a:solidFill>
              </a:rPr>
              <a:t>Phải</a:t>
            </a:r>
            <a:r>
              <a:rPr lang="en-US" sz="2000" dirty="0">
                <a:solidFill>
                  <a:srgbClr val="33CC33"/>
                </a:solidFill>
              </a:rPr>
              <a:t> </a:t>
            </a:r>
            <a:r>
              <a:rPr lang="en-US" sz="2000" dirty="0" err="1">
                <a:solidFill>
                  <a:srgbClr val="33CC33"/>
                </a:solidFill>
              </a:rPr>
              <a:t>đảm</a:t>
            </a:r>
            <a:r>
              <a:rPr lang="en-US" sz="2000" dirty="0">
                <a:solidFill>
                  <a:srgbClr val="33CC33"/>
                </a:solidFill>
              </a:rPr>
              <a:t> </a:t>
            </a:r>
            <a:r>
              <a:rPr lang="en-US" sz="2000" dirty="0" err="1">
                <a:solidFill>
                  <a:srgbClr val="33CC33"/>
                </a:solidFill>
              </a:rPr>
              <a:t>bảo</a:t>
            </a:r>
            <a:r>
              <a:rPr lang="en-US" sz="2000" dirty="0">
                <a:solidFill>
                  <a:srgbClr val="33CC33"/>
                </a:solidFill>
              </a:rPr>
              <a:t> : </a:t>
            </a:r>
            <a:r>
              <a:rPr lang="en-US" sz="2000" dirty="0" err="1">
                <a:solidFill>
                  <a:srgbClr val="33CC33"/>
                </a:solidFill>
              </a:rPr>
              <a:t>hạ</a:t>
            </a:r>
            <a:r>
              <a:rPr lang="en-US" sz="2000" dirty="0">
                <a:solidFill>
                  <a:srgbClr val="33CC33"/>
                </a:solidFill>
              </a:rPr>
              <a:t> </a:t>
            </a:r>
            <a:r>
              <a:rPr lang="en-US" sz="2000" dirty="0" err="1">
                <a:solidFill>
                  <a:srgbClr val="33CC33"/>
                </a:solidFill>
              </a:rPr>
              <a:t>tầng</a:t>
            </a:r>
            <a:r>
              <a:rPr lang="en-US" sz="2000" dirty="0">
                <a:solidFill>
                  <a:srgbClr val="33CC33"/>
                </a:solidFill>
              </a:rPr>
              <a:t> </a:t>
            </a:r>
            <a:r>
              <a:rPr lang="en-US" sz="2000" dirty="0" err="1">
                <a:solidFill>
                  <a:srgbClr val="33CC33"/>
                </a:solidFill>
              </a:rPr>
              <a:t>kết</a:t>
            </a:r>
            <a:r>
              <a:rPr lang="en-US" sz="2000" dirty="0">
                <a:solidFill>
                  <a:srgbClr val="33CC33"/>
                </a:solidFill>
              </a:rPr>
              <a:t> </a:t>
            </a:r>
            <a:r>
              <a:rPr lang="en-US" sz="2000" dirty="0" err="1">
                <a:solidFill>
                  <a:srgbClr val="33CC33"/>
                </a:solidFill>
              </a:rPr>
              <a:t>nối</a:t>
            </a:r>
            <a:r>
              <a:rPr lang="en-US" sz="2000" dirty="0">
                <a:solidFill>
                  <a:srgbClr val="33CC33"/>
                </a:solidFill>
              </a:rPr>
              <a:t>, </a:t>
            </a:r>
            <a:r>
              <a:rPr lang="en-US" sz="2000" dirty="0" err="1">
                <a:solidFill>
                  <a:srgbClr val="33CC33"/>
                </a:solidFill>
              </a:rPr>
              <a:t>hạ</a:t>
            </a:r>
            <a:r>
              <a:rPr lang="en-US" sz="2000" dirty="0">
                <a:solidFill>
                  <a:srgbClr val="33CC33"/>
                </a:solidFill>
              </a:rPr>
              <a:t> </a:t>
            </a:r>
            <a:r>
              <a:rPr lang="en-US" sz="2000" dirty="0" err="1">
                <a:solidFill>
                  <a:srgbClr val="33CC33"/>
                </a:solidFill>
              </a:rPr>
              <a:t>tầng</a:t>
            </a:r>
            <a:r>
              <a:rPr lang="en-US" sz="2000" dirty="0">
                <a:solidFill>
                  <a:srgbClr val="33CC33"/>
                </a:solidFill>
              </a:rPr>
              <a:t> </a:t>
            </a:r>
            <a:r>
              <a:rPr lang="en-US" sz="2000" dirty="0" err="1">
                <a:solidFill>
                  <a:srgbClr val="33CC33"/>
                </a:solidFill>
              </a:rPr>
              <a:t>công</a:t>
            </a:r>
            <a:r>
              <a:rPr lang="en-US" sz="2000" dirty="0">
                <a:solidFill>
                  <a:srgbClr val="33CC33"/>
                </a:solidFill>
              </a:rPr>
              <a:t> </a:t>
            </a:r>
            <a:r>
              <a:rPr lang="en-US" sz="2000" dirty="0" err="1">
                <a:solidFill>
                  <a:srgbClr val="33CC33"/>
                </a:solidFill>
              </a:rPr>
              <a:t>nghệ</a:t>
            </a:r>
            <a:r>
              <a:rPr lang="en-US" sz="2000" dirty="0">
                <a:solidFill>
                  <a:srgbClr val="33CC33"/>
                </a:solidFill>
              </a:rPr>
              <a:t> </a:t>
            </a:r>
            <a:r>
              <a:rPr lang="en-US" sz="2000" dirty="0" err="1">
                <a:solidFill>
                  <a:srgbClr val="33CC33"/>
                </a:solidFill>
              </a:rPr>
              <a:t>thông</a:t>
            </a:r>
            <a:r>
              <a:rPr lang="en-US" sz="2000" dirty="0">
                <a:solidFill>
                  <a:srgbClr val="33CC33"/>
                </a:solidFill>
              </a:rPr>
              <a:t> tin, </a:t>
            </a:r>
            <a:r>
              <a:rPr lang="en-US" sz="2000" dirty="0" err="1">
                <a:solidFill>
                  <a:srgbClr val="33CC33"/>
                </a:solidFill>
              </a:rPr>
              <a:t>phần</a:t>
            </a:r>
            <a:r>
              <a:rPr lang="en-US" sz="2000" dirty="0">
                <a:solidFill>
                  <a:srgbClr val="33CC33"/>
                </a:solidFill>
              </a:rPr>
              <a:t> </a:t>
            </a:r>
            <a:r>
              <a:rPr lang="en-US" sz="2000" dirty="0" err="1">
                <a:solidFill>
                  <a:srgbClr val="33CC33"/>
                </a:solidFill>
              </a:rPr>
              <a:t>mềm</a:t>
            </a:r>
            <a:r>
              <a:rPr lang="en-US" sz="2000" dirty="0">
                <a:solidFill>
                  <a:srgbClr val="33CC33"/>
                </a:solidFill>
              </a:rPr>
              <a:t> </a:t>
            </a:r>
            <a:r>
              <a:rPr lang="en-US" sz="2000" dirty="0" err="1">
                <a:solidFill>
                  <a:srgbClr val="33CC33"/>
                </a:solidFill>
              </a:rPr>
              <a:t>hệ</a:t>
            </a:r>
            <a:r>
              <a:rPr lang="en-US" sz="2000" dirty="0">
                <a:solidFill>
                  <a:srgbClr val="33CC33"/>
                </a:solidFill>
              </a:rPr>
              <a:t> </a:t>
            </a:r>
            <a:r>
              <a:rPr lang="en-US" sz="2000" dirty="0" err="1">
                <a:solidFill>
                  <a:srgbClr val="33CC33"/>
                </a:solidFill>
              </a:rPr>
              <a:t>thống</a:t>
            </a:r>
            <a:r>
              <a:rPr lang="en-US" sz="2000" dirty="0">
                <a:solidFill>
                  <a:srgbClr val="33CC33"/>
                </a:solidFill>
              </a:rPr>
              <a:t> </a:t>
            </a:r>
            <a:r>
              <a:rPr lang="en-US" sz="2000" dirty="0" err="1">
                <a:solidFill>
                  <a:srgbClr val="33CC33"/>
                </a:solidFill>
              </a:rPr>
              <a:t>thông</a:t>
            </a:r>
            <a:r>
              <a:rPr lang="en-US" sz="2000" dirty="0">
                <a:solidFill>
                  <a:srgbClr val="33CC33"/>
                </a:solidFill>
              </a:rPr>
              <a:t> tin </a:t>
            </a:r>
            <a:r>
              <a:rPr lang="en-US" sz="2000" dirty="0" err="1">
                <a:solidFill>
                  <a:srgbClr val="33CC33"/>
                </a:solidFill>
              </a:rPr>
              <a:t>bệnh</a:t>
            </a:r>
            <a:r>
              <a:rPr lang="en-US" sz="2000" dirty="0">
                <a:solidFill>
                  <a:srgbClr val="33CC33"/>
                </a:solidFill>
              </a:rPr>
              <a:t> </a:t>
            </a:r>
            <a:r>
              <a:rPr lang="en-US" sz="2000" dirty="0" err="1">
                <a:solidFill>
                  <a:srgbClr val="33CC33"/>
                </a:solidFill>
              </a:rPr>
              <a:t>viện</a:t>
            </a:r>
            <a:r>
              <a:rPr lang="en-US" sz="2000" dirty="0">
                <a:solidFill>
                  <a:srgbClr val="33CC33"/>
                </a:solidFill>
              </a:rPr>
              <a:t>, </a:t>
            </a:r>
            <a:r>
              <a:rPr lang="en-US" sz="2000" dirty="0" err="1">
                <a:solidFill>
                  <a:srgbClr val="33CC33"/>
                </a:solidFill>
              </a:rPr>
              <a:t>nhân</a:t>
            </a:r>
            <a:r>
              <a:rPr lang="en-US" sz="2000" dirty="0">
                <a:solidFill>
                  <a:srgbClr val="33CC33"/>
                </a:solidFill>
              </a:rPr>
              <a:t> </a:t>
            </a:r>
            <a:r>
              <a:rPr lang="en-US" sz="2000" dirty="0" err="1">
                <a:solidFill>
                  <a:srgbClr val="33CC33"/>
                </a:solidFill>
              </a:rPr>
              <a:t>lực</a:t>
            </a:r>
            <a:r>
              <a:rPr lang="en-US" sz="2000" dirty="0">
                <a:solidFill>
                  <a:srgbClr val="33CC33"/>
                </a:solidFill>
              </a:rPr>
              <a:t> </a:t>
            </a:r>
            <a:r>
              <a:rPr lang="en-US" sz="2000" dirty="0" err="1">
                <a:solidFill>
                  <a:srgbClr val="33CC33"/>
                </a:solidFill>
              </a:rPr>
              <a:t>triển</a:t>
            </a:r>
            <a:r>
              <a:rPr lang="en-US" sz="2000" dirty="0">
                <a:solidFill>
                  <a:srgbClr val="33CC33"/>
                </a:solidFill>
              </a:rPr>
              <a:t> </a:t>
            </a:r>
            <a:r>
              <a:rPr lang="en-US" sz="2000" dirty="0" err="1">
                <a:solidFill>
                  <a:srgbClr val="33CC33"/>
                </a:solidFill>
              </a:rPr>
              <a:t>khai</a:t>
            </a:r>
            <a:r>
              <a:rPr lang="en-US" sz="2000" dirty="0">
                <a:solidFill>
                  <a:srgbClr val="33CC33"/>
                </a:solidFill>
              </a:rPr>
              <a:t>, an </a:t>
            </a:r>
            <a:r>
              <a:rPr lang="en-US" sz="2000" dirty="0" err="1">
                <a:solidFill>
                  <a:srgbClr val="33CC33"/>
                </a:solidFill>
              </a:rPr>
              <a:t>toàn</a:t>
            </a:r>
            <a:r>
              <a:rPr lang="en-US" sz="2000" dirty="0">
                <a:solidFill>
                  <a:srgbClr val="33CC33"/>
                </a:solidFill>
              </a:rPr>
              <a:t> </a:t>
            </a:r>
            <a:r>
              <a:rPr lang="en-US" sz="2000" dirty="0" err="1">
                <a:solidFill>
                  <a:srgbClr val="33CC33"/>
                </a:solidFill>
              </a:rPr>
              <a:t>thông</a:t>
            </a:r>
            <a:r>
              <a:rPr lang="en-US" sz="2000" dirty="0">
                <a:solidFill>
                  <a:srgbClr val="33CC33"/>
                </a:solidFill>
              </a:rPr>
              <a:t> </a:t>
            </a:r>
            <a:r>
              <a:rPr lang="en-US" sz="2000" dirty="0" smtClean="0">
                <a:solidFill>
                  <a:srgbClr val="33CC33"/>
                </a:solidFill>
              </a:rPr>
              <a:t>tin.</a:t>
            </a:r>
          </a:p>
          <a:p>
            <a:pPr marL="347663" indent="-347663" eaLnBrk="1" hangingPunct="1">
              <a:lnSpc>
                <a:spcPct val="150000"/>
              </a:lnSpc>
              <a:buFont typeface="Wingdings" pitchFamily="2" charset="2"/>
              <a:buChar char="Ø"/>
            </a:pPr>
            <a:r>
              <a:rPr lang="en-US" sz="2000" dirty="0" err="1" smtClean="0">
                <a:solidFill>
                  <a:srgbClr val="33CC33"/>
                </a:solidFill>
              </a:rPr>
              <a:t>Các</a:t>
            </a:r>
            <a:r>
              <a:rPr lang="en-US" sz="2000" dirty="0" smtClean="0">
                <a:solidFill>
                  <a:srgbClr val="33CC33"/>
                </a:solidFill>
              </a:rPr>
              <a:t> </a:t>
            </a:r>
            <a:r>
              <a:rPr lang="en-US" sz="2000" dirty="0" err="1" smtClean="0">
                <a:solidFill>
                  <a:srgbClr val="33CC33"/>
                </a:solidFill>
              </a:rPr>
              <a:t>phương</a:t>
            </a:r>
            <a:r>
              <a:rPr lang="en-US" sz="2000" dirty="0" smtClean="0">
                <a:solidFill>
                  <a:srgbClr val="33CC33"/>
                </a:solidFill>
              </a:rPr>
              <a:t> </a:t>
            </a:r>
            <a:r>
              <a:rPr lang="en-US" sz="2000" dirty="0" err="1">
                <a:solidFill>
                  <a:srgbClr val="33CC33"/>
                </a:solidFill>
              </a:rPr>
              <a:t>thức</a:t>
            </a:r>
            <a:r>
              <a:rPr lang="en-US" sz="2000" dirty="0">
                <a:solidFill>
                  <a:srgbClr val="33CC33"/>
                </a:solidFill>
              </a:rPr>
              <a:t> </a:t>
            </a:r>
            <a:r>
              <a:rPr lang="en-US" sz="2000" dirty="0" err="1">
                <a:solidFill>
                  <a:srgbClr val="33CC33"/>
                </a:solidFill>
              </a:rPr>
              <a:t>thanh</a:t>
            </a:r>
            <a:r>
              <a:rPr lang="en-US" sz="2000" dirty="0">
                <a:solidFill>
                  <a:srgbClr val="33CC33"/>
                </a:solidFill>
              </a:rPr>
              <a:t> </a:t>
            </a:r>
            <a:r>
              <a:rPr lang="en-US" sz="2000" dirty="0" err="1">
                <a:solidFill>
                  <a:srgbClr val="33CC33"/>
                </a:solidFill>
              </a:rPr>
              <a:t>toán</a:t>
            </a:r>
            <a:r>
              <a:rPr lang="en-US" sz="2000" dirty="0">
                <a:solidFill>
                  <a:srgbClr val="33CC33"/>
                </a:solidFill>
              </a:rPr>
              <a:t> </a:t>
            </a:r>
            <a:r>
              <a:rPr lang="en-US" sz="2000" dirty="0" err="1">
                <a:solidFill>
                  <a:srgbClr val="33CC33"/>
                </a:solidFill>
              </a:rPr>
              <a:t>viện</a:t>
            </a:r>
            <a:r>
              <a:rPr lang="en-US" sz="2000" dirty="0">
                <a:solidFill>
                  <a:srgbClr val="33CC33"/>
                </a:solidFill>
              </a:rPr>
              <a:t> </a:t>
            </a:r>
            <a:r>
              <a:rPr lang="en-US" sz="2000" dirty="0" err="1">
                <a:solidFill>
                  <a:srgbClr val="33CC33"/>
                </a:solidFill>
              </a:rPr>
              <a:t>phí</a:t>
            </a:r>
            <a:r>
              <a:rPr lang="en-US" sz="2000" dirty="0">
                <a:solidFill>
                  <a:srgbClr val="33CC33"/>
                </a:solidFill>
              </a:rPr>
              <a:t> </a:t>
            </a:r>
            <a:r>
              <a:rPr lang="en-US" sz="2000" dirty="0" err="1">
                <a:solidFill>
                  <a:srgbClr val="33CC33"/>
                </a:solidFill>
              </a:rPr>
              <a:t>không</a:t>
            </a:r>
            <a:r>
              <a:rPr lang="en-US" sz="2000" dirty="0">
                <a:solidFill>
                  <a:srgbClr val="33CC33"/>
                </a:solidFill>
              </a:rPr>
              <a:t> </a:t>
            </a:r>
            <a:r>
              <a:rPr lang="en-US" sz="2000" dirty="0" err="1">
                <a:solidFill>
                  <a:srgbClr val="33CC33"/>
                </a:solidFill>
              </a:rPr>
              <a:t>dùng</a:t>
            </a:r>
            <a:r>
              <a:rPr lang="en-US" sz="2000" dirty="0">
                <a:solidFill>
                  <a:srgbClr val="33CC33"/>
                </a:solidFill>
              </a:rPr>
              <a:t> </a:t>
            </a:r>
            <a:r>
              <a:rPr lang="en-US" sz="2000" dirty="0" err="1">
                <a:solidFill>
                  <a:srgbClr val="33CC33"/>
                </a:solidFill>
              </a:rPr>
              <a:t>tiền</a:t>
            </a:r>
            <a:r>
              <a:rPr lang="en-US" sz="2000" dirty="0">
                <a:solidFill>
                  <a:srgbClr val="33CC33"/>
                </a:solidFill>
              </a:rPr>
              <a:t> </a:t>
            </a:r>
            <a:r>
              <a:rPr lang="en-US" sz="2000" dirty="0" err="1">
                <a:solidFill>
                  <a:srgbClr val="33CC33"/>
                </a:solidFill>
              </a:rPr>
              <a:t>mặt</a:t>
            </a:r>
            <a:r>
              <a:rPr lang="en-US" sz="2000" dirty="0">
                <a:solidFill>
                  <a:srgbClr val="33CC33"/>
                </a:solidFill>
              </a:rPr>
              <a:t> </a:t>
            </a:r>
            <a:r>
              <a:rPr lang="en-US" sz="2000" dirty="0" err="1">
                <a:solidFill>
                  <a:srgbClr val="33CC33"/>
                </a:solidFill>
              </a:rPr>
              <a:t>đáp</a:t>
            </a:r>
            <a:r>
              <a:rPr lang="en-US" sz="2000" dirty="0">
                <a:solidFill>
                  <a:srgbClr val="33CC33"/>
                </a:solidFill>
              </a:rPr>
              <a:t> </a:t>
            </a:r>
            <a:r>
              <a:rPr lang="en-US" sz="2000" dirty="0" err="1">
                <a:solidFill>
                  <a:srgbClr val="33CC33"/>
                </a:solidFill>
              </a:rPr>
              <a:t>ứng</a:t>
            </a:r>
            <a:r>
              <a:rPr lang="en-US" sz="2000" dirty="0">
                <a:solidFill>
                  <a:srgbClr val="33CC33"/>
                </a:solidFill>
              </a:rPr>
              <a:t> </a:t>
            </a:r>
            <a:r>
              <a:rPr lang="en-US" sz="2000" dirty="0" err="1">
                <a:solidFill>
                  <a:srgbClr val="33CC33"/>
                </a:solidFill>
              </a:rPr>
              <a:t>theo</a:t>
            </a:r>
            <a:r>
              <a:rPr lang="en-US" sz="2000" dirty="0">
                <a:solidFill>
                  <a:srgbClr val="33CC33"/>
                </a:solidFill>
              </a:rPr>
              <a:t> </a:t>
            </a:r>
            <a:r>
              <a:rPr lang="en-US" sz="2000" dirty="0" err="1">
                <a:solidFill>
                  <a:srgbClr val="33CC33"/>
                </a:solidFill>
              </a:rPr>
              <a:t>yêu</a:t>
            </a:r>
            <a:r>
              <a:rPr lang="en-US" sz="2000" dirty="0">
                <a:solidFill>
                  <a:srgbClr val="33CC33"/>
                </a:solidFill>
              </a:rPr>
              <a:t> </a:t>
            </a:r>
            <a:r>
              <a:rPr lang="en-US" sz="2000" dirty="0" err="1">
                <a:solidFill>
                  <a:srgbClr val="33CC33"/>
                </a:solidFill>
              </a:rPr>
              <a:t>cầu</a:t>
            </a:r>
            <a:r>
              <a:rPr lang="en-US" sz="2000" dirty="0">
                <a:solidFill>
                  <a:srgbClr val="33CC33"/>
                </a:solidFill>
              </a:rPr>
              <a:t> </a:t>
            </a:r>
            <a:r>
              <a:rPr lang="en-US" sz="2000" dirty="0" err="1">
                <a:solidFill>
                  <a:srgbClr val="33CC33"/>
                </a:solidFill>
              </a:rPr>
              <a:t>thanh</a:t>
            </a:r>
            <a:r>
              <a:rPr lang="en-US" sz="2000" dirty="0">
                <a:solidFill>
                  <a:srgbClr val="33CC33"/>
                </a:solidFill>
              </a:rPr>
              <a:t> </a:t>
            </a:r>
            <a:r>
              <a:rPr lang="en-US" sz="2000" dirty="0" err="1">
                <a:solidFill>
                  <a:srgbClr val="33CC33"/>
                </a:solidFill>
              </a:rPr>
              <a:t>toán</a:t>
            </a:r>
            <a:r>
              <a:rPr lang="en-US" sz="2000" dirty="0">
                <a:solidFill>
                  <a:srgbClr val="33CC33"/>
                </a:solidFill>
              </a:rPr>
              <a:t> </a:t>
            </a:r>
            <a:r>
              <a:rPr lang="en-US" sz="2000" dirty="0" err="1">
                <a:solidFill>
                  <a:srgbClr val="33CC33"/>
                </a:solidFill>
              </a:rPr>
              <a:t>của</a:t>
            </a:r>
            <a:r>
              <a:rPr lang="en-US" sz="2000" dirty="0">
                <a:solidFill>
                  <a:srgbClr val="33CC33"/>
                </a:solidFill>
              </a:rPr>
              <a:t> </a:t>
            </a:r>
            <a:r>
              <a:rPr lang="en-US" sz="2000" dirty="0" err="1">
                <a:solidFill>
                  <a:srgbClr val="33CC33"/>
                </a:solidFill>
              </a:rPr>
              <a:t>người</a:t>
            </a:r>
            <a:r>
              <a:rPr lang="en-US" sz="2000" dirty="0">
                <a:solidFill>
                  <a:srgbClr val="33CC33"/>
                </a:solidFill>
              </a:rPr>
              <a:t> </a:t>
            </a:r>
            <a:r>
              <a:rPr lang="en-US" sz="2000" dirty="0" err="1" smtClean="0">
                <a:solidFill>
                  <a:srgbClr val="33CC33"/>
                </a:solidFill>
              </a:rPr>
              <a:t>dân</a:t>
            </a:r>
            <a:r>
              <a:rPr lang="en-US" sz="2000" dirty="0" smtClean="0">
                <a:solidFill>
                  <a:srgbClr val="33CC33"/>
                </a:solidFill>
              </a:rPr>
              <a:t>.</a:t>
            </a:r>
          </a:p>
          <a:p>
            <a:pPr marL="347663" indent="-347663" eaLnBrk="1" hangingPunct="1">
              <a:lnSpc>
                <a:spcPct val="150000"/>
              </a:lnSpc>
              <a:buFont typeface="Wingdings" pitchFamily="2" charset="2"/>
              <a:buChar char="Ø"/>
            </a:pPr>
            <a:r>
              <a:rPr lang="en-US" sz="2000" dirty="0" err="1" smtClean="0">
                <a:solidFill>
                  <a:srgbClr val="33CC33"/>
                </a:solidFill>
              </a:rPr>
              <a:t>Không</a:t>
            </a:r>
            <a:r>
              <a:rPr lang="en-US" sz="2000" dirty="0" smtClean="0">
                <a:solidFill>
                  <a:srgbClr val="33CC33"/>
                </a:solidFill>
              </a:rPr>
              <a:t> </a:t>
            </a:r>
            <a:r>
              <a:rPr lang="en-US" sz="2000" dirty="0" err="1" smtClean="0">
                <a:solidFill>
                  <a:srgbClr val="33CC33"/>
                </a:solidFill>
              </a:rPr>
              <a:t>bắt</a:t>
            </a:r>
            <a:r>
              <a:rPr lang="en-US" sz="2000" dirty="0" smtClean="0">
                <a:solidFill>
                  <a:srgbClr val="33CC33"/>
                </a:solidFill>
              </a:rPr>
              <a:t> </a:t>
            </a:r>
            <a:r>
              <a:rPr lang="en-US" sz="2000" dirty="0" err="1" smtClean="0">
                <a:solidFill>
                  <a:srgbClr val="33CC33"/>
                </a:solidFill>
              </a:rPr>
              <a:t>người</a:t>
            </a:r>
            <a:r>
              <a:rPr lang="en-US" sz="2000" dirty="0" smtClean="0">
                <a:solidFill>
                  <a:srgbClr val="33CC33"/>
                </a:solidFill>
              </a:rPr>
              <a:t> </a:t>
            </a:r>
            <a:r>
              <a:rPr lang="en-US" sz="2000" dirty="0" err="1" smtClean="0">
                <a:solidFill>
                  <a:srgbClr val="33CC33"/>
                </a:solidFill>
              </a:rPr>
              <a:t>dân</a:t>
            </a:r>
            <a:r>
              <a:rPr lang="en-US" sz="2000" dirty="0" smtClean="0">
                <a:solidFill>
                  <a:srgbClr val="33CC33"/>
                </a:solidFill>
              </a:rPr>
              <a:t> </a:t>
            </a:r>
            <a:r>
              <a:rPr lang="en-US" sz="2000" dirty="0" err="1" smtClean="0">
                <a:solidFill>
                  <a:srgbClr val="33CC33"/>
                </a:solidFill>
              </a:rPr>
              <a:t>phải</a:t>
            </a:r>
            <a:r>
              <a:rPr lang="en-US" sz="2000" dirty="0" smtClean="0">
                <a:solidFill>
                  <a:srgbClr val="33CC33"/>
                </a:solidFill>
              </a:rPr>
              <a:t> </a:t>
            </a:r>
            <a:r>
              <a:rPr lang="en-US" sz="2000" dirty="0" err="1" smtClean="0">
                <a:solidFill>
                  <a:srgbClr val="33CC33"/>
                </a:solidFill>
              </a:rPr>
              <a:t>sử</a:t>
            </a:r>
            <a:r>
              <a:rPr lang="en-US" sz="2000" dirty="0" smtClean="0">
                <a:solidFill>
                  <a:srgbClr val="33CC33"/>
                </a:solidFill>
              </a:rPr>
              <a:t> </a:t>
            </a:r>
            <a:r>
              <a:rPr lang="en-US" sz="2000" dirty="0" err="1" smtClean="0">
                <a:solidFill>
                  <a:srgbClr val="33CC33"/>
                </a:solidFill>
              </a:rPr>
              <a:t>dụng</a:t>
            </a:r>
            <a:r>
              <a:rPr lang="en-US" sz="2000" dirty="0" smtClean="0">
                <a:solidFill>
                  <a:srgbClr val="33CC33"/>
                </a:solidFill>
              </a:rPr>
              <a:t> </a:t>
            </a:r>
            <a:r>
              <a:rPr lang="en-US" sz="2000" dirty="0" err="1">
                <a:solidFill>
                  <a:srgbClr val="33CC33"/>
                </a:solidFill>
              </a:rPr>
              <a:t>phương</a:t>
            </a:r>
            <a:r>
              <a:rPr lang="en-US" sz="2000" dirty="0">
                <a:solidFill>
                  <a:srgbClr val="33CC33"/>
                </a:solidFill>
              </a:rPr>
              <a:t> </a:t>
            </a:r>
            <a:r>
              <a:rPr lang="en-US" sz="2000" dirty="0" err="1">
                <a:solidFill>
                  <a:srgbClr val="33CC33"/>
                </a:solidFill>
              </a:rPr>
              <a:t>thức</a:t>
            </a:r>
            <a:r>
              <a:rPr lang="en-US" sz="2000" dirty="0">
                <a:solidFill>
                  <a:srgbClr val="33CC33"/>
                </a:solidFill>
              </a:rPr>
              <a:t> </a:t>
            </a:r>
            <a:r>
              <a:rPr lang="en-US" sz="2000" dirty="0" err="1">
                <a:solidFill>
                  <a:srgbClr val="33CC33"/>
                </a:solidFill>
              </a:rPr>
              <a:t>thanh</a:t>
            </a:r>
            <a:r>
              <a:rPr lang="en-US" sz="2000" dirty="0">
                <a:solidFill>
                  <a:srgbClr val="33CC33"/>
                </a:solidFill>
              </a:rPr>
              <a:t> </a:t>
            </a:r>
            <a:r>
              <a:rPr lang="en-US" sz="2000" dirty="0" err="1">
                <a:solidFill>
                  <a:srgbClr val="33CC33"/>
                </a:solidFill>
              </a:rPr>
              <a:t>toán</a:t>
            </a:r>
            <a:r>
              <a:rPr lang="en-US" sz="2000" dirty="0">
                <a:solidFill>
                  <a:srgbClr val="33CC33"/>
                </a:solidFill>
              </a:rPr>
              <a:t> </a:t>
            </a:r>
            <a:r>
              <a:rPr lang="en-US" sz="2000" dirty="0" err="1">
                <a:solidFill>
                  <a:srgbClr val="33CC33"/>
                </a:solidFill>
              </a:rPr>
              <a:t>điện</a:t>
            </a:r>
            <a:r>
              <a:rPr lang="en-US" sz="2000" dirty="0">
                <a:solidFill>
                  <a:srgbClr val="33CC33"/>
                </a:solidFill>
              </a:rPr>
              <a:t> </a:t>
            </a:r>
            <a:r>
              <a:rPr lang="en-US" sz="2000" dirty="0" err="1">
                <a:solidFill>
                  <a:srgbClr val="33CC33"/>
                </a:solidFill>
              </a:rPr>
              <a:t>tử</a:t>
            </a:r>
            <a:r>
              <a:rPr lang="en-US" sz="2000" dirty="0">
                <a:solidFill>
                  <a:srgbClr val="33CC33"/>
                </a:solidFill>
              </a:rPr>
              <a:t> </a:t>
            </a:r>
            <a:r>
              <a:rPr lang="en-US" sz="2000" dirty="0" err="1">
                <a:solidFill>
                  <a:srgbClr val="33CC33"/>
                </a:solidFill>
              </a:rPr>
              <a:t>có</a:t>
            </a:r>
            <a:r>
              <a:rPr lang="en-US" sz="2000" dirty="0">
                <a:solidFill>
                  <a:srgbClr val="33CC33"/>
                </a:solidFill>
              </a:rPr>
              <a:t> </a:t>
            </a:r>
            <a:r>
              <a:rPr lang="en-US" sz="2000" dirty="0" err="1">
                <a:solidFill>
                  <a:srgbClr val="33CC33"/>
                </a:solidFill>
              </a:rPr>
              <a:t>lợi</a:t>
            </a:r>
            <a:r>
              <a:rPr lang="en-US" sz="2000" dirty="0">
                <a:solidFill>
                  <a:srgbClr val="33CC33"/>
                </a:solidFill>
              </a:rPr>
              <a:t> </a:t>
            </a:r>
            <a:r>
              <a:rPr lang="en-US" sz="2000" dirty="0" err="1">
                <a:solidFill>
                  <a:srgbClr val="33CC33"/>
                </a:solidFill>
              </a:rPr>
              <a:t>cho</a:t>
            </a:r>
            <a:r>
              <a:rPr lang="en-US" sz="2000" dirty="0">
                <a:solidFill>
                  <a:srgbClr val="33CC33"/>
                </a:solidFill>
              </a:rPr>
              <a:t> </a:t>
            </a:r>
            <a:r>
              <a:rPr lang="en-US" sz="2000" dirty="0" err="1">
                <a:solidFill>
                  <a:srgbClr val="33CC33"/>
                </a:solidFill>
              </a:rPr>
              <a:t>cơ</a:t>
            </a:r>
            <a:r>
              <a:rPr lang="en-US" sz="2000" dirty="0">
                <a:solidFill>
                  <a:srgbClr val="33CC33"/>
                </a:solidFill>
              </a:rPr>
              <a:t> </a:t>
            </a:r>
            <a:r>
              <a:rPr lang="en-US" sz="2000" dirty="0" err="1">
                <a:solidFill>
                  <a:srgbClr val="33CC33"/>
                </a:solidFill>
              </a:rPr>
              <a:t>sở</a:t>
            </a:r>
            <a:r>
              <a:rPr lang="en-US" sz="2000" dirty="0">
                <a:solidFill>
                  <a:srgbClr val="33CC33"/>
                </a:solidFill>
              </a:rPr>
              <a:t> </a:t>
            </a:r>
            <a:r>
              <a:rPr lang="en-US" sz="2000" dirty="0" err="1">
                <a:solidFill>
                  <a:srgbClr val="33CC33"/>
                </a:solidFill>
              </a:rPr>
              <a:t>khám</a:t>
            </a:r>
            <a:r>
              <a:rPr lang="en-US" sz="2000" dirty="0">
                <a:solidFill>
                  <a:srgbClr val="33CC33"/>
                </a:solidFill>
              </a:rPr>
              <a:t> </a:t>
            </a:r>
            <a:r>
              <a:rPr lang="en-US" sz="2000" dirty="0" err="1">
                <a:solidFill>
                  <a:srgbClr val="33CC33"/>
                </a:solidFill>
              </a:rPr>
              <a:t>bệnh</a:t>
            </a:r>
            <a:r>
              <a:rPr lang="en-US" sz="2000" dirty="0">
                <a:solidFill>
                  <a:srgbClr val="33CC33"/>
                </a:solidFill>
              </a:rPr>
              <a:t>, </a:t>
            </a:r>
            <a:r>
              <a:rPr lang="en-US" sz="2000" dirty="0" err="1">
                <a:solidFill>
                  <a:srgbClr val="33CC33"/>
                </a:solidFill>
              </a:rPr>
              <a:t>chữa</a:t>
            </a:r>
            <a:r>
              <a:rPr lang="en-US" sz="2000" dirty="0">
                <a:solidFill>
                  <a:srgbClr val="33CC33"/>
                </a:solidFill>
              </a:rPr>
              <a:t> </a:t>
            </a:r>
            <a:r>
              <a:rPr lang="en-US" sz="2000" dirty="0" err="1">
                <a:solidFill>
                  <a:srgbClr val="33CC33"/>
                </a:solidFill>
              </a:rPr>
              <a:t>bệnh</a:t>
            </a:r>
            <a:r>
              <a:rPr lang="en-US" sz="2000" dirty="0" smtClean="0">
                <a:solidFill>
                  <a:srgbClr val="33CC33"/>
                </a:solidFill>
              </a:rPr>
              <a:t>.</a:t>
            </a:r>
          </a:p>
          <a:p>
            <a:pPr marL="347663" indent="-347663" eaLnBrk="1" hangingPunct="1">
              <a:lnSpc>
                <a:spcPct val="150000"/>
              </a:lnSpc>
              <a:buFont typeface="Wingdings" pitchFamily="2" charset="2"/>
              <a:buChar char="Ø"/>
            </a:pPr>
            <a:r>
              <a:rPr lang="en-US" sz="2000" dirty="0" err="1">
                <a:solidFill>
                  <a:srgbClr val="33CC33"/>
                </a:solidFill>
              </a:rPr>
              <a:t>Có</a:t>
            </a:r>
            <a:r>
              <a:rPr lang="en-US" sz="2000" dirty="0">
                <a:solidFill>
                  <a:srgbClr val="33CC33"/>
                </a:solidFill>
              </a:rPr>
              <a:t> </a:t>
            </a:r>
            <a:r>
              <a:rPr lang="en-US" sz="2000" dirty="0" err="1">
                <a:solidFill>
                  <a:srgbClr val="33CC33"/>
                </a:solidFill>
              </a:rPr>
              <a:t>bộ</a:t>
            </a:r>
            <a:r>
              <a:rPr lang="en-US" sz="2000" dirty="0">
                <a:solidFill>
                  <a:srgbClr val="33CC33"/>
                </a:solidFill>
              </a:rPr>
              <a:t> </a:t>
            </a:r>
            <a:r>
              <a:rPr lang="en-US" sz="2000" dirty="0" err="1" smtClean="0">
                <a:solidFill>
                  <a:srgbClr val="33CC33"/>
                </a:solidFill>
              </a:rPr>
              <a:t>phận</a:t>
            </a:r>
            <a:r>
              <a:rPr lang="en-US" sz="2000" dirty="0">
                <a:solidFill>
                  <a:srgbClr val="33CC33"/>
                </a:solidFill>
              </a:rPr>
              <a:t> </a:t>
            </a:r>
            <a:r>
              <a:rPr lang="en-US" sz="2000" dirty="0" err="1" smtClean="0">
                <a:solidFill>
                  <a:srgbClr val="33CC33"/>
                </a:solidFill>
              </a:rPr>
              <a:t>và</a:t>
            </a:r>
            <a:r>
              <a:rPr lang="en-US" sz="2000" dirty="0" smtClean="0">
                <a:solidFill>
                  <a:srgbClr val="33CC33"/>
                </a:solidFill>
              </a:rPr>
              <a:t> </a:t>
            </a:r>
            <a:r>
              <a:rPr lang="en-US" sz="2000" dirty="0" err="1" smtClean="0">
                <a:solidFill>
                  <a:srgbClr val="33CC33"/>
                </a:solidFill>
              </a:rPr>
              <a:t>tài</a:t>
            </a:r>
            <a:r>
              <a:rPr lang="en-US" sz="2000" dirty="0" smtClean="0">
                <a:solidFill>
                  <a:srgbClr val="33CC33"/>
                </a:solidFill>
              </a:rPr>
              <a:t> </a:t>
            </a:r>
            <a:r>
              <a:rPr lang="en-US" sz="2000" dirty="0" err="1" smtClean="0">
                <a:solidFill>
                  <a:srgbClr val="33CC33"/>
                </a:solidFill>
              </a:rPr>
              <a:t>liệu</a:t>
            </a:r>
            <a:r>
              <a:rPr lang="en-US" sz="2000" dirty="0" smtClean="0">
                <a:solidFill>
                  <a:srgbClr val="33CC33"/>
                </a:solidFill>
              </a:rPr>
              <a:t> </a:t>
            </a:r>
            <a:r>
              <a:rPr lang="en-US" sz="2000" dirty="0" err="1" smtClean="0">
                <a:solidFill>
                  <a:srgbClr val="33CC33"/>
                </a:solidFill>
              </a:rPr>
              <a:t>hướng</a:t>
            </a:r>
            <a:r>
              <a:rPr lang="en-US" sz="2000" dirty="0" smtClean="0">
                <a:solidFill>
                  <a:srgbClr val="33CC33"/>
                </a:solidFill>
              </a:rPr>
              <a:t> </a:t>
            </a:r>
            <a:r>
              <a:rPr lang="en-US" sz="2000" dirty="0" err="1" smtClean="0">
                <a:solidFill>
                  <a:srgbClr val="33CC33"/>
                </a:solidFill>
              </a:rPr>
              <a:t>dẫn</a:t>
            </a:r>
            <a:r>
              <a:rPr lang="en-US" sz="2000" dirty="0" smtClean="0">
                <a:solidFill>
                  <a:srgbClr val="33CC33"/>
                </a:solidFill>
              </a:rPr>
              <a:t> </a:t>
            </a:r>
            <a:r>
              <a:rPr lang="en-US" sz="2000" dirty="0" err="1" smtClean="0">
                <a:solidFill>
                  <a:srgbClr val="33CC33"/>
                </a:solidFill>
              </a:rPr>
              <a:t>hỗ</a:t>
            </a:r>
            <a:r>
              <a:rPr lang="en-US" sz="2000" dirty="0" smtClean="0">
                <a:solidFill>
                  <a:srgbClr val="33CC33"/>
                </a:solidFill>
              </a:rPr>
              <a:t> </a:t>
            </a:r>
            <a:r>
              <a:rPr lang="en-US" sz="2000" dirty="0" err="1">
                <a:solidFill>
                  <a:srgbClr val="33CC33"/>
                </a:solidFill>
              </a:rPr>
              <a:t>trợ</a:t>
            </a:r>
            <a:r>
              <a:rPr lang="en-US" sz="2000" dirty="0">
                <a:solidFill>
                  <a:srgbClr val="33CC33"/>
                </a:solidFill>
              </a:rPr>
              <a:t> </a:t>
            </a:r>
            <a:r>
              <a:rPr lang="en-US" sz="2000" dirty="0" err="1">
                <a:solidFill>
                  <a:srgbClr val="33CC33"/>
                </a:solidFill>
              </a:rPr>
              <a:t>người</a:t>
            </a:r>
            <a:r>
              <a:rPr lang="en-US" sz="2000" dirty="0">
                <a:solidFill>
                  <a:srgbClr val="33CC33"/>
                </a:solidFill>
              </a:rPr>
              <a:t> </a:t>
            </a:r>
            <a:r>
              <a:rPr lang="en-US" sz="2000" dirty="0" err="1" smtClean="0">
                <a:solidFill>
                  <a:srgbClr val="33CC33"/>
                </a:solidFill>
              </a:rPr>
              <a:t>dân</a:t>
            </a:r>
            <a:endParaRPr lang="en-US" sz="2000" dirty="0" smtClean="0">
              <a:solidFill>
                <a:srgbClr val="33CC33"/>
              </a:solidFill>
            </a:endParaRPr>
          </a:p>
          <a:p>
            <a:pPr marL="347663" indent="-347663" eaLnBrk="1" hangingPunct="1">
              <a:lnSpc>
                <a:spcPct val="150000"/>
              </a:lnSpc>
              <a:buFont typeface="Wingdings" pitchFamily="2" charset="2"/>
              <a:buChar char="Ø"/>
            </a:pPr>
            <a:r>
              <a:rPr lang="en-US" sz="2000" dirty="0" err="1" smtClean="0">
                <a:solidFill>
                  <a:srgbClr val="33CC33"/>
                </a:solidFill>
              </a:rPr>
              <a:t>Phối</a:t>
            </a:r>
            <a:r>
              <a:rPr lang="en-US" sz="2000" dirty="0" smtClean="0">
                <a:solidFill>
                  <a:srgbClr val="33CC33"/>
                </a:solidFill>
              </a:rPr>
              <a:t> </a:t>
            </a:r>
            <a:r>
              <a:rPr lang="en-US" sz="2000" dirty="0" err="1" smtClean="0">
                <a:solidFill>
                  <a:srgbClr val="33CC33"/>
                </a:solidFill>
              </a:rPr>
              <a:t>hợp</a:t>
            </a:r>
            <a:r>
              <a:rPr lang="en-US" sz="2000" dirty="0" smtClean="0">
                <a:solidFill>
                  <a:srgbClr val="33CC33"/>
                </a:solidFill>
              </a:rPr>
              <a:t> </a:t>
            </a:r>
            <a:r>
              <a:rPr lang="en-US" sz="2000" dirty="0" err="1" smtClean="0">
                <a:solidFill>
                  <a:srgbClr val="33CC33"/>
                </a:solidFill>
              </a:rPr>
              <a:t>các</a:t>
            </a:r>
            <a:r>
              <a:rPr lang="en-US" sz="2000" dirty="0" smtClean="0">
                <a:solidFill>
                  <a:srgbClr val="33CC33"/>
                </a:solidFill>
              </a:rPr>
              <a:t> </a:t>
            </a:r>
            <a:r>
              <a:rPr lang="en-US" sz="2000" dirty="0" err="1" smtClean="0">
                <a:solidFill>
                  <a:srgbClr val="33CC33"/>
                </a:solidFill>
              </a:rPr>
              <a:t>tổ</a:t>
            </a:r>
            <a:r>
              <a:rPr lang="en-US" sz="2000" dirty="0" smtClean="0">
                <a:solidFill>
                  <a:srgbClr val="33CC33"/>
                </a:solidFill>
              </a:rPr>
              <a:t> </a:t>
            </a:r>
            <a:r>
              <a:rPr lang="en-US" sz="2000" dirty="0" err="1" smtClean="0">
                <a:solidFill>
                  <a:srgbClr val="33CC33"/>
                </a:solidFill>
              </a:rPr>
              <a:t>chức</a:t>
            </a:r>
            <a:r>
              <a:rPr lang="en-US" sz="2000" dirty="0" smtClean="0">
                <a:solidFill>
                  <a:srgbClr val="33CC33"/>
                </a:solidFill>
              </a:rPr>
              <a:t> </a:t>
            </a:r>
            <a:r>
              <a:rPr lang="en-US" sz="2000" dirty="0" err="1" smtClean="0">
                <a:solidFill>
                  <a:srgbClr val="33CC33"/>
                </a:solidFill>
              </a:rPr>
              <a:t>liên</a:t>
            </a:r>
            <a:r>
              <a:rPr lang="en-US" sz="2000" dirty="0" smtClean="0">
                <a:solidFill>
                  <a:srgbClr val="33CC33"/>
                </a:solidFill>
              </a:rPr>
              <a:t> </a:t>
            </a:r>
            <a:r>
              <a:rPr lang="en-US" sz="2000" dirty="0" err="1" smtClean="0">
                <a:solidFill>
                  <a:srgbClr val="33CC33"/>
                </a:solidFill>
              </a:rPr>
              <a:t>quan</a:t>
            </a:r>
            <a:r>
              <a:rPr lang="en-US" sz="2000" dirty="0" smtClean="0">
                <a:solidFill>
                  <a:srgbClr val="33CC33"/>
                </a:solidFill>
              </a:rPr>
              <a:t> </a:t>
            </a:r>
            <a:r>
              <a:rPr lang="en-US" sz="2000" dirty="0" err="1">
                <a:solidFill>
                  <a:srgbClr val="33CC33"/>
                </a:solidFill>
              </a:rPr>
              <a:t>đảm</a:t>
            </a:r>
            <a:r>
              <a:rPr lang="en-US" sz="2000" dirty="0">
                <a:solidFill>
                  <a:srgbClr val="33CC33"/>
                </a:solidFill>
              </a:rPr>
              <a:t> </a:t>
            </a:r>
            <a:r>
              <a:rPr lang="en-US" sz="2000" dirty="0" err="1">
                <a:solidFill>
                  <a:srgbClr val="33CC33"/>
                </a:solidFill>
              </a:rPr>
              <a:t>bảo</a:t>
            </a:r>
            <a:r>
              <a:rPr lang="en-US" sz="2000" dirty="0">
                <a:solidFill>
                  <a:srgbClr val="33CC33"/>
                </a:solidFill>
              </a:rPr>
              <a:t> </a:t>
            </a:r>
            <a:r>
              <a:rPr lang="en-US" sz="2000" dirty="0" err="1">
                <a:solidFill>
                  <a:srgbClr val="33CC33"/>
                </a:solidFill>
              </a:rPr>
              <a:t>tính</a:t>
            </a:r>
            <a:r>
              <a:rPr lang="en-US" sz="2000" dirty="0">
                <a:solidFill>
                  <a:srgbClr val="33CC33"/>
                </a:solidFill>
              </a:rPr>
              <a:t> </a:t>
            </a:r>
            <a:r>
              <a:rPr lang="en-US" sz="2000" dirty="0" err="1">
                <a:solidFill>
                  <a:srgbClr val="33CC33"/>
                </a:solidFill>
              </a:rPr>
              <a:t>chính</a:t>
            </a:r>
            <a:r>
              <a:rPr lang="en-US" sz="2000" dirty="0">
                <a:solidFill>
                  <a:srgbClr val="33CC33"/>
                </a:solidFill>
              </a:rPr>
              <a:t> </a:t>
            </a:r>
            <a:r>
              <a:rPr lang="en-US" sz="2000" dirty="0" err="1">
                <a:solidFill>
                  <a:srgbClr val="33CC33"/>
                </a:solidFill>
              </a:rPr>
              <a:t>xác</a:t>
            </a:r>
            <a:r>
              <a:rPr lang="en-US" sz="2000" dirty="0">
                <a:solidFill>
                  <a:srgbClr val="33CC33"/>
                </a:solidFill>
              </a:rPr>
              <a:t> </a:t>
            </a:r>
            <a:r>
              <a:rPr lang="en-US" sz="2000" dirty="0" err="1">
                <a:solidFill>
                  <a:srgbClr val="33CC33"/>
                </a:solidFill>
              </a:rPr>
              <a:t>trong</a:t>
            </a:r>
            <a:r>
              <a:rPr lang="en-US" sz="2000" dirty="0">
                <a:solidFill>
                  <a:srgbClr val="33CC33"/>
                </a:solidFill>
              </a:rPr>
              <a:t> </a:t>
            </a:r>
            <a:r>
              <a:rPr lang="en-US" sz="2000" dirty="0" err="1">
                <a:solidFill>
                  <a:srgbClr val="33CC33"/>
                </a:solidFill>
              </a:rPr>
              <a:t>việc</a:t>
            </a:r>
            <a:r>
              <a:rPr lang="en-US" sz="2000" dirty="0">
                <a:solidFill>
                  <a:srgbClr val="33CC33"/>
                </a:solidFill>
              </a:rPr>
              <a:t> </a:t>
            </a:r>
            <a:r>
              <a:rPr lang="en-US" sz="2000" dirty="0" err="1">
                <a:solidFill>
                  <a:srgbClr val="33CC33"/>
                </a:solidFill>
              </a:rPr>
              <a:t>thanh</a:t>
            </a:r>
            <a:r>
              <a:rPr lang="en-US" sz="2000" dirty="0">
                <a:solidFill>
                  <a:srgbClr val="33CC33"/>
                </a:solidFill>
              </a:rPr>
              <a:t> </a:t>
            </a:r>
            <a:r>
              <a:rPr lang="en-US" sz="2000" dirty="0" err="1">
                <a:solidFill>
                  <a:srgbClr val="33CC33"/>
                </a:solidFill>
              </a:rPr>
              <a:t>toán</a:t>
            </a:r>
            <a:r>
              <a:rPr lang="en-US" sz="2000" dirty="0">
                <a:solidFill>
                  <a:srgbClr val="33CC33"/>
                </a:solidFill>
              </a:rPr>
              <a:t> </a:t>
            </a:r>
            <a:r>
              <a:rPr lang="en-US" sz="2000" dirty="0" err="1">
                <a:solidFill>
                  <a:srgbClr val="33CC33"/>
                </a:solidFill>
              </a:rPr>
              <a:t>của</a:t>
            </a:r>
            <a:r>
              <a:rPr lang="en-US" sz="2000" dirty="0">
                <a:solidFill>
                  <a:srgbClr val="33CC33"/>
                </a:solidFill>
              </a:rPr>
              <a:t> </a:t>
            </a:r>
            <a:r>
              <a:rPr lang="en-US" sz="2000" dirty="0" err="1">
                <a:solidFill>
                  <a:srgbClr val="33CC33"/>
                </a:solidFill>
              </a:rPr>
              <a:t>người</a:t>
            </a:r>
            <a:r>
              <a:rPr lang="en-US" sz="2000" dirty="0">
                <a:solidFill>
                  <a:srgbClr val="33CC33"/>
                </a:solidFill>
              </a:rPr>
              <a:t> </a:t>
            </a:r>
            <a:r>
              <a:rPr lang="en-US" sz="2000" dirty="0" err="1">
                <a:solidFill>
                  <a:srgbClr val="33CC33"/>
                </a:solidFill>
              </a:rPr>
              <a:t>dân</a:t>
            </a:r>
            <a:r>
              <a:rPr lang="en-US" sz="2000" dirty="0">
                <a:solidFill>
                  <a:srgbClr val="33CC33"/>
                </a:solidFill>
              </a:rPr>
              <a:t>.</a:t>
            </a:r>
            <a:endParaRPr lang="en-US" altLang="en-US" sz="2000" dirty="0" smtClean="0">
              <a:solidFill>
                <a:srgbClr val="33CC33"/>
              </a:solidFill>
            </a:endParaRPr>
          </a:p>
        </p:txBody>
      </p:sp>
      <p:sp>
        <p:nvSpPr>
          <p:cNvPr id="6" name="Rectangle 6"/>
          <p:cNvSpPr>
            <a:spLocks noChangeArrowheads="1"/>
          </p:cNvSpPr>
          <p:nvPr/>
        </p:nvSpPr>
        <p:spPr bwMode="auto">
          <a:xfrm>
            <a:off x="457200" y="1519535"/>
            <a:ext cx="3646767" cy="461665"/>
          </a:xfrm>
          <a:prstGeom prst="rect">
            <a:avLst/>
          </a:prstGeom>
          <a:noFill/>
          <a:ln w="9525">
            <a:noFill/>
            <a:miter lim="800000"/>
            <a:headEnd/>
            <a:tailEnd/>
          </a:ln>
        </p:spPr>
        <p:txBody>
          <a:bodyPr wrap="square">
            <a:spAutoFit/>
          </a:bodyPr>
          <a:lstStyle/>
          <a:p>
            <a:pPr algn="just" eaLnBrk="1" hangingPunct="1"/>
            <a:r>
              <a:rPr lang="en-US" sz="2400" b="1" dirty="0" err="1">
                <a:solidFill>
                  <a:srgbClr val="33CC33"/>
                </a:solidFill>
              </a:rPr>
              <a:t>Nguyên</a:t>
            </a:r>
            <a:r>
              <a:rPr lang="en-US" sz="2400" b="1" dirty="0">
                <a:solidFill>
                  <a:srgbClr val="33CC33"/>
                </a:solidFill>
              </a:rPr>
              <a:t> </a:t>
            </a:r>
            <a:r>
              <a:rPr lang="en-US" sz="2400" b="1" dirty="0" err="1">
                <a:solidFill>
                  <a:srgbClr val="33CC33"/>
                </a:solidFill>
              </a:rPr>
              <a:t>tắc</a:t>
            </a:r>
            <a:r>
              <a:rPr lang="en-US" sz="2400" b="1" dirty="0">
                <a:solidFill>
                  <a:srgbClr val="33CC33"/>
                </a:solidFill>
              </a:rPr>
              <a:t> </a:t>
            </a:r>
            <a:r>
              <a:rPr lang="en-US" sz="2400" b="1" dirty="0" err="1">
                <a:solidFill>
                  <a:srgbClr val="33CC33"/>
                </a:solidFill>
              </a:rPr>
              <a:t>triển</a:t>
            </a:r>
            <a:r>
              <a:rPr lang="en-US" sz="2400" b="1" dirty="0">
                <a:solidFill>
                  <a:srgbClr val="33CC33"/>
                </a:solidFill>
              </a:rPr>
              <a:t> </a:t>
            </a:r>
            <a:r>
              <a:rPr lang="en-US" sz="2400" b="1" dirty="0" err="1">
                <a:solidFill>
                  <a:srgbClr val="33CC33"/>
                </a:solidFill>
              </a:rPr>
              <a:t>khai</a:t>
            </a:r>
            <a:r>
              <a:rPr lang="en-US" sz="2400" b="1" dirty="0">
                <a:solidFill>
                  <a:srgbClr val="33CC33"/>
                </a:solidFill>
              </a:rPr>
              <a:t> </a:t>
            </a:r>
            <a:endParaRPr lang="en-US" altLang="en-US" sz="2400" b="1" i="1" dirty="0" smtClean="0">
              <a:solidFill>
                <a:srgbClr val="33CC33"/>
              </a:solidFill>
            </a:endParaRPr>
          </a:p>
        </p:txBody>
      </p:sp>
    </p:spTree>
    <p:extLst>
      <p:ext uri="{BB962C8B-B14F-4D97-AF65-F5344CB8AC3E}">
        <p14:creationId xmlns:p14="http://schemas.microsoft.com/office/powerpoint/2010/main" val="3089089824"/>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a:spLocks noGrp="1"/>
          </p:cNvSpPr>
          <p:nvPr>
            <p:ph type="title"/>
          </p:nvPr>
        </p:nvSpPr>
        <p:spPr>
          <a:xfrm>
            <a:off x="228600" y="228601"/>
            <a:ext cx="8915400" cy="1133132"/>
          </a:xfrm>
          <a:noFill/>
        </p:spPr>
        <p:txBody>
          <a:bodyPr>
            <a:noAutofit/>
          </a:bodyPr>
          <a:lstStyle/>
          <a:p>
            <a:pPr eaLnBrk="1" hangingPunct="1"/>
            <a:r>
              <a:rPr lang="en-US" altLang="en-US" sz="2800" b="1" dirty="0">
                <a:latin typeface="Arial" charset="0"/>
              </a:rPr>
              <a:t>4</a:t>
            </a:r>
            <a:r>
              <a:rPr lang="en-US" altLang="en-US" sz="2800" b="1" dirty="0" smtClean="0">
                <a:latin typeface="Arial" charset="0"/>
              </a:rPr>
              <a:t>. </a:t>
            </a:r>
            <a:r>
              <a:rPr lang="en-US" sz="2800" b="1" dirty="0">
                <a:effectLst/>
              </a:rPr>
              <a:t>NGUYÊN TẮC VÀ TRÌNH TỰ TRIỂN KHAI</a:t>
            </a:r>
            <a:endParaRPr lang="en-US" altLang="en-US" sz="2800" b="1" dirty="0" smtClean="0">
              <a:solidFill>
                <a:srgbClr val="009900"/>
              </a:solidFill>
              <a:latin typeface="Arial" charset="0"/>
            </a:endParaRPr>
          </a:p>
        </p:txBody>
      </p:sp>
      <p:sp>
        <p:nvSpPr>
          <p:cNvPr id="20" name="Rectangle 6"/>
          <p:cNvSpPr>
            <a:spLocks noChangeArrowheads="1"/>
          </p:cNvSpPr>
          <p:nvPr/>
        </p:nvSpPr>
        <p:spPr bwMode="auto">
          <a:xfrm>
            <a:off x="304800" y="1752600"/>
            <a:ext cx="8763000" cy="4739759"/>
          </a:xfrm>
          <a:prstGeom prst="rect">
            <a:avLst/>
          </a:prstGeom>
          <a:noFill/>
          <a:ln w="9525">
            <a:noFill/>
            <a:miter lim="800000"/>
            <a:headEnd/>
            <a:tailEnd/>
          </a:ln>
        </p:spPr>
        <p:txBody>
          <a:bodyPr wrap="square">
            <a:spAutoFit/>
          </a:bodyPr>
          <a:lstStyle/>
          <a:p>
            <a:pPr eaLnBrk="1" hangingPunct="1"/>
            <a:endParaRPr lang="en-US" altLang="en-US" sz="2000" dirty="0" smtClean="0">
              <a:solidFill>
                <a:srgbClr val="33CC33"/>
              </a:solidFill>
            </a:endParaRPr>
          </a:p>
          <a:p>
            <a:pPr marL="347663" indent="-347663" eaLnBrk="1" hangingPunct="1">
              <a:lnSpc>
                <a:spcPct val="150000"/>
              </a:lnSpc>
              <a:buFont typeface="Wingdings" pitchFamily="2" charset="2"/>
              <a:buChar char="Ø"/>
            </a:pPr>
            <a:r>
              <a:rPr lang="en-US" sz="2000" b="1" i="1" dirty="0" err="1">
                <a:solidFill>
                  <a:srgbClr val="33CC33"/>
                </a:solidFill>
              </a:rPr>
              <a:t>Xây</a:t>
            </a:r>
            <a:r>
              <a:rPr lang="en-US" sz="2000" b="1" i="1" dirty="0">
                <a:solidFill>
                  <a:srgbClr val="33CC33"/>
                </a:solidFill>
              </a:rPr>
              <a:t> </a:t>
            </a:r>
            <a:r>
              <a:rPr lang="en-US" sz="2000" b="1" i="1" dirty="0" err="1">
                <a:solidFill>
                  <a:srgbClr val="33CC33"/>
                </a:solidFill>
              </a:rPr>
              <a:t>dựng</a:t>
            </a:r>
            <a:r>
              <a:rPr lang="en-US" sz="2000" b="1" i="1" dirty="0">
                <a:solidFill>
                  <a:srgbClr val="33CC33"/>
                </a:solidFill>
              </a:rPr>
              <a:t> </a:t>
            </a:r>
            <a:r>
              <a:rPr lang="en-US" sz="2000" b="1" i="1" dirty="0" err="1">
                <a:solidFill>
                  <a:srgbClr val="33CC33"/>
                </a:solidFill>
              </a:rPr>
              <a:t>kế</a:t>
            </a:r>
            <a:r>
              <a:rPr lang="en-US" sz="2000" b="1" i="1" dirty="0">
                <a:solidFill>
                  <a:srgbClr val="33CC33"/>
                </a:solidFill>
              </a:rPr>
              <a:t> </a:t>
            </a:r>
            <a:r>
              <a:rPr lang="en-US" sz="2000" b="1" i="1" dirty="0" err="1">
                <a:solidFill>
                  <a:srgbClr val="33CC33"/>
                </a:solidFill>
              </a:rPr>
              <a:t>hoạch</a:t>
            </a:r>
            <a:r>
              <a:rPr lang="vi-VN" sz="2000" b="1" i="1" dirty="0">
                <a:solidFill>
                  <a:srgbClr val="33CC33"/>
                </a:solidFill>
              </a:rPr>
              <a:t> triển </a:t>
            </a:r>
            <a:r>
              <a:rPr lang="vi-VN" sz="2000" b="1" i="1" dirty="0" smtClean="0">
                <a:solidFill>
                  <a:srgbClr val="33CC33"/>
                </a:solidFill>
              </a:rPr>
              <a:t>khai</a:t>
            </a:r>
            <a:endParaRPr lang="en-US" sz="2000" b="1" i="1" dirty="0" smtClean="0">
              <a:solidFill>
                <a:srgbClr val="33CC33"/>
              </a:solidFill>
            </a:endParaRPr>
          </a:p>
          <a:p>
            <a:pPr marL="347663" indent="-347663" eaLnBrk="1" hangingPunct="1">
              <a:lnSpc>
                <a:spcPct val="150000"/>
              </a:lnSpc>
              <a:buFont typeface="Wingdings" pitchFamily="2" charset="2"/>
              <a:buChar char="Ø"/>
            </a:pPr>
            <a:r>
              <a:rPr lang="en-US" sz="2000" b="1" i="1" dirty="0" err="1">
                <a:solidFill>
                  <a:srgbClr val="33CC33"/>
                </a:solidFill>
              </a:rPr>
              <a:t>Lựa</a:t>
            </a:r>
            <a:r>
              <a:rPr lang="en-US" sz="2000" b="1" i="1" dirty="0">
                <a:solidFill>
                  <a:srgbClr val="33CC33"/>
                </a:solidFill>
              </a:rPr>
              <a:t> </a:t>
            </a:r>
            <a:r>
              <a:rPr lang="en-US" sz="2000" b="1" i="1" dirty="0" err="1">
                <a:solidFill>
                  <a:srgbClr val="33CC33"/>
                </a:solidFill>
              </a:rPr>
              <a:t>chọn</a:t>
            </a:r>
            <a:r>
              <a:rPr lang="en-US" sz="2000" b="1" i="1" dirty="0">
                <a:solidFill>
                  <a:srgbClr val="33CC33"/>
                </a:solidFill>
              </a:rPr>
              <a:t> </a:t>
            </a:r>
            <a:r>
              <a:rPr lang="en-US" sz="2000" b="1" i="1" dirty="0" err="1">
                <a:solidFill>
                  <a:srgbClr val="33CC33"/>
                </a:solidFill>
              </a:rPr>
              <a:t>đơn</a:t>
            </a:r>
            <a:r>
              <a:rPr lang="en-US" sz="2000" b="1" i="1" dirty="0">
                <a:solidFill>
                  <a:srgbClr val="33CC33"/>
                </a:solidFill>
              </a:rPr>
              <a:t> </a:t>
            </a:r>
            <a:r>
              <a:rPr lang="en-US" sz="2000" b="1" i="1" dirty="0" err="1">
                <a:solidFill>
                  <a:srgbClr val="33CC33"/>
                </a:solidFill>
              </a:rPr>
              <a:t>vị</a:t>
            </a:r>
            <a:r>
              <a:rPr lang="en-US" sz="2000" b="1" i="1" dirty="0">
                <a:solidFill>
                  <a:srgbClr val="33CC33"/>
                </a:solidFill>
              </a:rPr>
              <a:t> </a:t>
            </a:r>
            <a:r>
              <a:rPr lang="en-US" sz="2000" b="1" i="1" dirty="0" err="1">
                <a:solidFill>
                  <a:srgbClr val="33CC33"/>
                </a:solidFill>
              </a:rPr>
              <a:t>cung</a:t>
            </a:r>
            <a:r>
              <a:rPr lang="en-US" sz="2000" b="1" i="1" dirty="0">
                <a:solidFill>
                  <a:srgbClr val="33CC33"/>
                </a:solidFill>
              </a:rPr>
              <a:t> </a:t>
            </a:r>
            <a:r>
              <a:rPr lang="en-US" sz="2000" b="1" i="1" dirty="0" err="1">
                <a:solidFill>
                  <a:srgbClr val="33CC33"/>
                </a:solidFill>
              </a:rPr>
              <a:t>cấp</a:t>
            </a:r>
            <a:r>
              <a:rPr lang="en-US" sz="2000" b="1" i="1" dirty="0">
                <a:solidFill>
                  <a:srgbClr val="33CC33"/>
                </a:solidFill>
              </a:rPr>
              <a:t> </a:t>
            </a:r>
            <a:r>
              <a:rPr lang="en-US" sz="2000" b="1" i="1" dirty="0" err="1">
                <a:solidFill>
                  <a:srgbClr val="33CC33"/>
                </a:solidFill>
              </a:rPr>
              <a:t>dịch</a:t>
            </a:r>
            <a:r>
              <a:rPr lang="en-US" sz="2000" b="1" i="1" dirty="0">
                <a:solidFill>
                  <a:srgbClr val="33CC33"/>
                </a:solidFill>
              </a:rPr>
              <a:t> </a:t>
            </a:r>
            <a:r>
              <a:rPr lang="en-US" sz="2000" b="1" i="1" dirty="0" err="1">
                <a:solidFill>
                  <a:srgbClr val="33CC33"/>
                </a:solidFill>
              </a:rPr>
              <a:t>vụ</a:t>
            </a:r>
            <a:r>
              <a:rPr lang="en-US" sz="2000" b="1" i="1" dirty="0">
                <a:solidFill>
                  <a:srgbClr val="33CC33"/>
                </a:solidFill>
              </a:rPr>
              <a:t> </a:t>
            </a:r>
            <a:r>
              <a:rPr lang="en-US" sz="2000" b="1" i="1" dirty="0" err="1">
                <a:solidFill>
                  <a:srgbClr val="33CC33"/>
                </a:solidFill>
              </a:rPr>
              <a:t>thanh</a:t>
            </a:r>
            <a:r>
              <a:rPr lang="en-US" sz="2000" b="1" i="1" dirty="0">
                <a:solidFill>
                  <a:srgbClr val="33CC33"/>
                </a:solidFill>
              </a:rPr>
              <a:t> </a:t>
            </a:r>
            <a:r>
              <a:rPr lang="en-US" sz="2000" b="1" i="1" dirty="0" err="1">
                <a:solidFill>
                  <a:srgbClr val="33CC33"/>
                </a:solidFill>
              </a:rPr>
              <a:t>toán</a:t>
            </a:r>
            <a:r>
              <a:rPr lang="en-US" sz="2000" b="1" i="1" dirty="0">
                <a:solidFill>
                  <a:srgbClr val="33CC33"/>
                </a:solidFill>
              </a:rPr>
              <a:t> </a:t>
            </a:r>
            <a:r>
              <a:rPr lang="en-US" sz="2000" b="1" i="1" dirty="0" err="1">
                <a:solidFill>
                  <a:srgbClr val="33CC33"/>
                </a:solidFill>
              </a:rPr>
              <a:t>không</a:t>
            </a:r>
            <a:r>
              <a:rPr lang="en-US" sz="2000" b="1" i="1" dirty="0">
                <a:solidFill>
                  <a:srgbClr val="33CC33"/>
                </a:solidFill>
              </a:rPr>
              <a:t> </a:t>
            </a:r>
            <a:r>
              <a:rPr lang="en-US" sz="2000" b="1" i="1" dirty="0" err="1">
                <a:solidFill>
                  <a:srgbClr val="33CC33"/>
                </a:solidFill>
              </a:rPr>
              <a:t>dùng</a:t>
            </a:r>
            <a:r>
              <a:rPr lang="en-US" sz="2000" b="1" i="1" dirty="0">
                <a:solidFill>
                  <a:srgbClr val="33CC33"/>
                </a:solidFill>
              </a:rPr>
              <a:t> </a:t>
            </a:r>
            <a:r>
              <a:rPr lang="en-US" sz="2000" b="1" i="1" dirty="0" err="1">
                <a:solidFill>
                  <a:srgbClr val="33CC33"/>
                </a:solidFill>
              </a:rPr>
              <a:t>tiền</a:t>
            </a:r>
            <a:r>
              <a:rPr lang="en-US" sz="2000" b="1" i="1" dirty="0">
                <a:solidFill>
                  <a:srgbClr val="33CC33"/>
                </a:solidFill>
              </a:rPr>
              <a:t> </a:t>
            </a:r>
            <a:r>
              <a:rPr lang="en-US" sz="2000" b="1" i="1" dirty="0" err="1">
                <a:solidFill>
                  <a:srgbClr val="33CC33"/>
                </a:solidFill>
              </a:rPr>
              <a:t>mặt</a:t>
            </a:r>
            <a:r>
              <a:rPr lang="en-US" sz="2000" b="1" i="1" dirty="0">
                <a:solidFill>
                  <a:srgbClr val="33CC33"/>
                </a:solidFill>
              </a:rPr>
              <a:t> </a:t>
            </a:r>
            <a:endParaRPr lang="en-US" sz="2000" b="1" i="1" dirty="0" smtClean="0">
              <a:solidFill>
                <a:srgbClr val="33CC33"/>
              </a:solidFill>
            </a:endParaRPr>
          </a:p>
          <a:p>
            <a:pPr marL="347663" lvl="1" indent="-347663" eaLnBrk="1" hangingPunct="1">
              <a:lnSpc>
                <a:spcPct val="150000"/>
              </a:lnSpc>
              <a:buFont typeface="Wingdings" pitchFamily="2" charset="2"/>
              <a:buChar char="Ø"/>
            </a:pPr>
            <a:r>
              <a:rPr lang="en-US" b="1" i="1" dirty="0" err="1">
                <a:solidFill>
                  <a:srgbClr val="33CC33"/>
                </a:solidFill>
              </a:rPr>
              <a:t>Khảo</a:t>
            </a:r>
            <a:r>
              <a:rPr lang="en-US" b="1" i="1" dirty="0">
                <a:solidFill>
                  <a:srgbClr val="33CC33"/>
                </a:solidFill>
              </a:rPr>
              <a:t> </a:t>
            </a:r>
            <a:r>
              <a:rPr lang="en-US" b="1" i="1" dirty="0" err="1">
                <a:solidFill>
                  <a:srgbClr val="33CC33"/>
                </a:solidFill>
              </a:rPr>
              <a:t>sát</a:t>
            </a:r>
            <a:r>
              <a:rPr lang="en-US" b="1" i="1" dirty="0">
                <a:solidFill>
                  <a:srgbClr val="33CC33"/>
                </a:solidFill>
              </a:rPr>
              <a:t> </a:t>
            </a:r>
            <a:r>
              <a:rPr lang="en-US" b="1" i="1" dirty="0" err="1">
                <a:solidFill>
                  <a:srgbClr val="33CC33"/>
                </a:solidFill>
              </a:rPr>
              <a:t>và</a:t>
            </a:r>
            <a:r>
              <a:rPr lang="en-US" b="1" i="1" dirty="0">
                <a:solidFill>
                  <a:srgbClr val="33CC33"/>
                </a:solidFill>
              </a:rPr>
              <a:t> </a:t>
            </a:r>
            <a:r>
              <a:rPr lang="en-US" b="1" i="1" dirty="0" err="1">
                <a:solidFill>
                  <a:srgbClr val="33CC33"/>
                </a:solidFill>
              </a:rPr>
              <a:t>xây</a:t>
            </a:r>
            <a:r>
              <a:rPr lang="en-US" b="1" i="1" dirty="0">
                <a:solidFill>
                  <a:srgbClr val="33CC33"/>
                </a:solidFill>
              </a:rPr>
              <a:t> </a:t>
            </a:r>
            <a:r>
              <a:rPr lang="en-US" b="1" i="1" dirty="0" err="1">
                <a:solidFill>
                  <a:srgbClr val="33CC33"/>
                </a:solidFill>
              </a:rPr>
              <a:t>dựng</a:t>
            </a:r>
            <a:r>
              <a:rPr lang="en-US" b="1" i="1" dirty="0">
                <a:solidFill>
                  <a:srgbClr val="33CC33"/>
                </a:solidFill>
              </a:rPr>
              <a:t> </a:t>
            </a:r>
            <a:r>
              <a:rPr lang="en-US" b="1" i="1" dirty="0" err="1">
                <a:solidFill>
                  <a:srgbClr val="33CC33"/>
                </a:solidFill>
              </a:rPr>
              <a:t>phương</a:t>
            </a:r>
            <a:r>
              <a:rPr lang="en-US" b="1" i="1" dirty="0">
                <a:solidFill>
                  <a:srgbClr val="33CC33"/>
                </a:solidFill>
              </a:rPr>
              <a:t> </a:t>
            </a:r>
            <a:r>
              <a:rPr lang="en-US" b="1" i="1" dirty="0" err="1">
                <a:solidFill>
                  <a:srgbClr val="33CC33"/>
                </a:solidFill>
              </a:rPr>
              <a:t>án</a:t>
            </a:r>
            <a:r>
              <a:rPr lang="vi-VN" b="1" i="1" dirty="0">
                <a:solidFill>
                  <a:srgbClr val="33CC33"/>
                </a:solidFill>
              </a:rPr>
              <a:t> và lựa chọn </a:t>
            </a:r>
            <a:r>
              <a:rPr lang="en-US" b="1" i="1" dirty="0" err="1">
                <a:solidFill>
                  <a:srgbClr val="33CC33"/>
                </a:solidFill>
              </a:rPr>
              <a:t>giải</a:t>
            </a:r>
            <a:r>
              <a:rPr lang="en-US" b="1" i="1" dirty="0">
                <a:solidFill>
                  <a:srgbClr val="33CC33"/>
                </a:solidFill>
              </a:rPr>
              <a:t> </a:t>
            </a:r>
            <a:r>
              <a:rPr lang="en-US" b="1" i="1" dirty="0" err="1">
                <a:solidFill>
                  <a:srgbClr val="33CC33"/>
                </a:solidFill>
              </a:rPr>
              <a:t>pháp</a:t>
            </a:r>
            <a:r>
              <a:rPr lang="en-US" b="1" i="1" dirty="0">
                <a:solidFill>
                  <a:srgbClr val="33CC33"/>
                </a:solidFill>
              </a:rPr>
              <a:t> </a:t>
            </a:r>
            <a:r>
              <a:rPr lang="en-US" b="1" i="1" dirty="0" err="1">
                <a:solidFill>
                  <a:srgbClr val="33CC33"/>
                </a:solidFill>
              </a:rPr>
              <a:t>triển</a:t>
            </a:r>
            <a:r>
              <a:rPr lang="en-US" b="1" i="1" dirty="0">
                <a:solidFill>
                  <a:srgbClr val="33CC33"/>
                </a:solidFill>
              </a:rPr>
              <a:t> </a:t>
            </a:r>
            <a:r>
              <a:rPr lang="en-US" b="1" i="1" dirty="0" err="1">
                <a:solidFill>
                  <a:srgbClr val="33CC33"/>
                </a:solidFill>
              </a:rPr>
              <a:t>khai</a:t>
            </a:r>
            <a:endParaRPr lang="en-US" dirty="0">
              <a:solidFill>
                <a:srgbClr val="33CC33"/>
              </a:solidFill>
            </a:endParaRPr>
          </a:p>
          <a:p>
            <a:pPr marL="347663" indent="-347663" eaLnBrk="1" hangingPunct="1">
              <a:lnSpc>
                <a:spcPct val="150000"/>
              </a:lnSpc>
              <a:buFont typeface="Wingdings" pitchFamily="2" charset="2"/>
              <a:buChar char="Ø"/>
            </a:pPr>
            <a:r>
              <a:rPr lang="en-US" sz="2000" b="1" i="1" dirty="0" err="1">
                <a:solidFill>
                  <a:srgbClr val="33CC33"/>
                </a:solidFill>
              </a:rPr>
              <a:t>Chuẩn</a:t>
            </a:r>
            <a:r>
              <a:rPr lang="vi-VN" sz="2000" b="1" i="1" dirty="0">
                <a:solidFill>
                  <a:srgbClr val="33CC33"/>
                </a:solidFill>
              </a:rPr>
              <a:t> bị các điều kiện đảm bảo triển </a:t>
            </a:r>
            <a:r>
              <a:rPr lang="vi-VN" sz="2000" b="1" i="1" dirty="0" smtClean="0">
                <a:solidFill>
                  <a:srgbClr val="33CC33"/>
                </a:solidFill>
              </a:rPr>
              <a:t>khai</a:t>
            </a:r>
            <a:r>
              <a:rPr lang="en-US" sz="2000" b="1" i="1" dirty="0" smtClean="0">
                <a:solidFill>
                  <a:srgbClr val="33CC33"/>
                </a:solidFill>
              </a:rPr>
              <a:t>.</a:t>
            </a:r>
          </a:p>
          <a:p>
            <a:pPr marL="347663" lvl="1" indent="-347663" eaLnBrk="1" hangingPunct="1">
              <a:lnSpc>
                <a:spcPct val="150000"/>
              </a:lnSpc>
              <a:buFont typeface="Wingdings" pitchFamily="2" charset="2"/>
              <a:buChar char="Ø"/>
            </a:pPr>
            <a:r>
              <a:rPr lang="en-US" b="1" i="1" dirty="0" err="1">
                <a:solidFill>
                  <a:srgbClr val="33CC33"/>
                </a:solidFill>
              </a:rPr>
              <a:t>Xây</a:t>
            </a:r>
            <a:r>
              <a:rPr lang="en-US" b="1" i="1" dirty="0">
                <a:solidFill>
                  <a:srgbClr val="33CC33"/>
                </a:solidFill>
              </a:rPr>
              <a:t> </a:t>
            </a:r>
            <a:r>
              <a:rPr lang="en-US" b="1" i="1" dirty="0" err="1">
                <a:solidFill>
                  <a:srgbClr val="33CC33"/>
                </a:solidFill>
              </a:rPr>
              <a:t>dựng</a:t>
            </a:r>
            <a:r>
              <a:rPr lang="vi-VN" b="1" i="1" dirty="0">
                <a:solidFill>
                  <a:srgbClr val="33CC33"/>
                </a:solidFill>
              </a:rPr>
              <a:t> và thống nhất </a:t>
            </a:r>
            <a:r>
              <a:rPr lang="en-US" b="1" i="1" dirty="0">
                <a:solidFill>
                  <a:srgbClr val="33CC33"/>
                </a:solidFill>
              </a:rPr>
              <a:t>q</a:t>
            </a:r>
            <a:r>
              <a:rPr lang="vi-VN" b="1" i="1" dirty="0">
                <a:solidFill>
                  <a:srgbClr val="33CC33"/>
                </a:solidFill>
              </a:rPr>
              <a:t>uy trình nghiệp vụ </a:t>
            </a:r>
            <a:endParaRPr lang="en-US" dirty="0">
              <a:solidFill>
                <a:srgbClr val="33CC33"/>
              </a:solidFill>
            </a:endParaRPr>
          </a:p>
          <a:p>
            <a:pPr marL="347663" lvl="1" indent="-347663" eaLnBrk="1" hangingPunct="1">
              <a:lnSpc>
                <a:spcPct val="150000"/>
              </a:lnSpc>
              <a:buFont typeface="Wingdings" pitchFamily="2" charset="2"/>
              <a:buChar char="Ø"/>
            </a:pPr>
            <a:r>
              <a:rPr lang="en-US" b="1" i="1" dirty="0" err="1">
                <a:solidFill>
                  <a:srgbClr val="33CC33"/>
                </a:solidFill>
              </a:rPr>
              <a:t>Thống</a:t>
            </a:r>
            <a:r>
              <a:rPr lang="vi-VN" b="1" i="1" dirty="0">
                <a:solidFill>
                  <a:srgbClr val="33CC33"/>
                </a:solidFill>
              </a:rPr>
              <a:t> nhất Tài liệu kỹ thuật dịch vụ</a:t>
            </a:r>
            <a:endParaRPr lang="en-US" dirty="0">
              <a:solidFill>
                <a:srgbClr val="33CC33"/>
              </a:solidFill>
            </a:endParaRPr>
          </a:p>
          <a:p>
            <a:pPr marL="347663" indent="-347663" eaLnBrk="1" hangingPunct="1">
              <a:lnSpc>
                <a:spcPct val="150000"/>
              </a:lnSpc>
              <a:buFont typeface="Wingdings" pitchFamily="2" charset="2"/>
              <a:buChar char="Ø"/>
            </a:pPr>
            <a:r>
              <a:rPr lang="en-US" sz="2000" b="1" i="1" dirty="0">
                <a:solidFill>
                  <a:srgbClr val="33CC33"/>
                </a:solidFill>
              </a:rPr>
              <a:t>K</a:t>
            </a:r>
            <a:r>
              <a:rPr lang="vi-VN" sz="2000" b="1" i="1" dirty="0">
                <a:solidFill>
                  <a:srgbClr val="33CC33"/>
                </a:solidFill>
              </a:rPr>
              <a:t>iểm thử và nghiệm </a:t>
            </a:r>
            <a:r>
              <a:rPr lang="vi-VN" sz="2000" b="1" i="1" dirty="0" smtClean="0">
                <a:solidFill>
                  <a:srgbClr val="33CC33"/>
                </a:solidFill>
              </a:rPr>
              <a:t>thu</a:t>
            </a:r>
            <a:endParaRPr lang="en-US" sz="2000" b="1" i="1" dirty="0" smtClean="0">
              <a:solidFill>
                <a:srgbClr val="33CC33"/>
              </a:solidFill>
            </a:endParaRPr>
          </a:p>
          <a:p>
            <a:pPr marL="347663" lvl="1" indent="-347663" eaLnBrk="1" hangingPunct="1">
              <a:lnSpc>
                <a:spcPct val="150000"/>
              </a:lnSpc>
              <a:buFont typeface="Wingdings" pitchFamily="2" charset="2"/>
              <a:buChar char="Ø"/>
            </a:pPr>
            <a:r>
              <a:rPr lang="en-US" b="1" i="1" dirty="0" err="1">
                <a:solidFill>
                  <a:srgbClr val="33CC33"/>
                </a:solidFill>
              </a:rPr>
              <a:t>Vận</a:t>
            </a:r>
            <a:r>
              <a:rPr lang="vi-VN" b="1" i="1" dirty="0">
                <a:solidFill>
                  <a:srgbClr val="33CC33"/>
                </a:solidFill>
              </a:rPr>
              <a:t> hành, theo dõi đối soát và </a:t>
            </a:r>
            <a:r>
              <a:rPr lang="en-US" b="1" i="1" dirty="0" err="1">
                <a:solidFill>
                  <a:srgbClr val="33CC33"/>
                </a:solidFill>
              </a:rPr>
              <a:t>xử</a:t>
            </a:r>
            <a:r>
              <a:rPr lang="en-US" b="1" i="1" dirty="0">
                <a:solidFill>
                  <a:srgbClr val="33CC33"/>
                </a:solidFill>
              </a:rPr>
              <a:t> </a:t>
            </a:r>
            <a:r>
              <a:rPr lang="en-US" b="1" i="1" dirty="0" err="1">
                <a:solidFill>
                  <a:srgbClr val="33CC33"/>
                </a:solidFill>
              </a:rPr>
              <a:t>lý</a:t>
            </a:r>
            <a:r>
              <a:rPr lang="en-US" b="1" i="1" dirty="0">
                <a:solidFill>
                  <a:srgbClr val="33CC33"/>
                </a:solidFill>
              </a:rPr>
              <a:t> </a:t>
            </a:r>
            <a:r>
              <a:rPr lang="vi-VN" b="1" i="1" dirty="0">
                <a:solidFill>
                  <a:srgbClr val="33CC33"/>
                </a:solidFill>
              </a:rPr>
              <a:t>thanh toán</a:t>
            </a:r>
            <a:r>
              <a:rPr lang="vi-VN" b="1" i="1" dirty="0" smtClean="0">
                <a:solidFill>
                  <a:srgbClr val="33CC33"/>
                </a:solidFill>
              </a:rPr>
              <a:t>.</a:t>
            </a:r>
            <a:endParaRPr lang="en-US" b="1" i="1" dirty="0" smtClean="0">
              <a:solidFill>
                <a:srgbClr val="33CC33"/>
              </a:solidFill>
            </a:endParaRPr>
          </a:p>
          <a:p>
            <a:pPr marL="347663" lvl="1" indent="-347663" eaLnBrk="1" hangingPunct="1">
              <a:lnSpc>
                <a:spcPct val="150000"/>
              </a:lnSpc>
              <a:buFont typeface="Wingdings" pitchFamily="2" charset="2"/>
              <a:buChar char="Ø"/>
            </a:pPr>
            <a:r>
              <a:rPr lang="en-US" b="1" i="1" dirty="0" err="1">
                <a:solidFill>
                  <a:srgbClr val="33CC33"/>
                </a:solidFill>
              </a:rPr>
              <a:t>Truyền</a:t>
            </a:r>
            <a:r>
              <a:rPr lang="vi-VN" b="1" i="1" dirty="0">
                <a:solidFill>
                  <a:srgbClr val="33CC33"/>
                </a:solidFill>
              </a:rPr>
              <a:t> thông hướng dẫn  cho </a:t>
            </a:r>
            <a:r>
              <a:rPr lang="en-US" b="1" i="1" dirty="0">
                <a:solidFill>
                  <a:srgbClr val="33CC33"/>
                </a:solidFill>
              </a:rPr>
              <a:t>b</a:t>
            </a:r>
            <a:r>
              <a:rPr lang="vi-VN" b="1" i="1" dirty="0">
                <a:solidFill>
                  <a:srgbClr val="33CC33"/>
                </a:solidFill>
              </a:rPr>
              <a:t>ệnh nhân và </a:t>
            </a:r>
            <a:r>
              <a:rPr lang="en-US" b="1" i="1" dirty="0">
                <a:solidFill>
                  <a:srgbClr val="33CC33"/>
                </a:solidFill>
              </a:rPr>
              <a:t>n</a:t>
            </a:r>
            <a:r>
              <a:rPr lang="vi-VN" b="1" i="1" dirty="0">
                <a:solidFill>
                  <a:srgbClr val="33CC33"/>
                </a:solidFill>
              </a:rPr>
              <a:t>gười nhà</a:t>
            </a:r>
            <a:endParaRPr lang="en-US" dirty="0">
              <a:solidFill>
                <a:srgbClr val="33CC33"/>
              </a:solidFill>
            </a:endParaRPr>
          </a:p>
          <a:p>
            <a:pPr marL="347663" lvl="1" indent="-347663" eaLnBrk="1" hangingPunct="1">
              <a:lnSpc>
                <a:spcPct val="150000"/>
              </a:lnSpc>
              <a:buFont typeface="Wingdings" pitchFamily="2" charset="2"/>
              <a:buChar char="Ø"/>
            </a:pPr>
            <a:endParaRPr lang="en-US" dirty="0">
              <a:solidFill>
                <a:srgbClr val="33CC33"/>
              </a:solidFill>
            </a:endParaRPr>
          </a:p>
        </p:txBody>
      </p:sp>
      <p:sp>
        <p:nvSpPr>
          <p:cNvPr id="6" name="Rectangle 6"/>
          <p:cNvSpPr>
            <a:spLocks noChangeArrowheads="1"/>
          </p:cNvSpPr>
          <p:nvPr/>
        </p:nvSpPr>
        <p:spPr bwMode="auto">
          <a:xfrm>
            <a:off x="457200" y="1519535"/>
            <a:ext cx="3646767" cy="461665"/>
          </a:xfrm>
          <a:prstGeom prst="rect">
            <a:avLst/>
          </a:prstGeom>
          <a:noFill/>
          <a:ln w="9525">
            <a:noFill/>
            <a:miter lim="800000"/>
            <a:headEnd/>
            <a:tailEnd/>
          </a:ln>
        </p:spPr>
        <p:txBody>
          <a:bodyPr wrap="square">
            <a:spAutoFit/>
          </a:bodyPr>
          <a:lstStyle/>
          <a:p>
            <a:pPr algn="just" eaLnBrk="1" hangingPunct="1"/>
            <a:r>
              <a:rPr lang="en-US" sz="2400" b="1" dirty="0" err="1" smtClean="0">
                <a:solidFill>
                  <a:srgbClr val="33CC33"/>
                </a:solidFill>
              </a:rPr>
              <a:t>Trình</a:t>
            </a:r>
            <a:r>
              <a:rPr lang="en-US" sz="2400" b="1" dirty="0" smtClean="0">
                <a:solidFill>
                  <a:srgbClr val="33CC33"/>
                </a:solidFill>
              </a:rPr>
              <a:t> </a:t>
            </a:r>
            <a:r>
              <a:rPr lang="en-US" sz="2400" b="1" dirty="0" err="1" smtClean="0">
                <a:solidFill>
                  <a:srgbClr val="33CC33"/>
                </a:solidFill>
              </a:rPr>
              <a:t>tự</a:t>
            </a:r>
            <a:r>
              <a:rPr lang="en-US" sz="2400" b="1" dirty="0" smtClean="0">
                <a:solidFill>
                  <a:srgbClr val="33CC33"/>
                </a:solidFill>
              </a:rPr>
              <a:t> </a:t>
            </a:r>
            <a:r>
              <a:rPr lang="en-US" sz="2400" b="1" dirty="0" err="1" smtClean="0">
                <a:solidFill>
                  <a:srgbClr val="33CC33"/>
                </a:solidFill>
              </a:rPr>
              <a:t>triển</a:t>
            </a:r>
            <a:r>
              <a:rPr lang="en-US" sz="2400" b="1" dirty="0" smtClean="0">
                <a:solidFill>
                  <a:srgbClr val="33CC33"/>
                </a:solidFill>
              </a:rPr>
              <a:t> </a:t>
            </a:r>
            <a:r>
              <a:rPr lang="en-US" sz="2400" b="1" dirty="0" err="1">
                <a:solidFill>
                  <a:srgbClr val="33CC33"/>
                </a:solidFill>
              </a:rPr>
              <a:t>khai</a:t>
            </a:r>
            <a:r>
              <a:rPr lang="en-US" sz="2400" b="1" dirty="0">
                <a:solidFill>
                  <a:srgbClr val="33CC33"/>
                </a:solidFill>
              </a:rPr>
              <a:t> </a:t>
            </a:r>
            <a:endParaRPr lang="en-US" altLang="en-US" sz="2400" b="1" i="1" dirty="0" smtClean="0">
              <a:solidFill>
                <a:srgbClr val="33CC33"/>
              </a:solidFill>
            </a:endParaRPr>
          </a:p>
        </p:txBody>
      </p:sp>
      <p:pic>
        <p:nvPicPr>
          <p:cNvPr id="5" name="Picture 2" descr="áº¢nh Äá»ng trang trÃ­ powerpoint (3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4758" y="3645568"/>
            <a:ext cx="2454442" cy="184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087178"/>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1">
      <a:dk1>
        <a:srgbClr val="000000"/>
      </a:dk1>
      <a:lt1>
        <a:srgbClr val="FFFFFF"/>
      </a:lt1>
      <a:dk2>
        <a:srgbClr val="4E3B30"/>
      </a:dk2>
      <a:lt2>
        <a:srgbClr val="FBEEC9"/>
      </a:lt2>
      <a:accent1>
        <a:srgbClr val="F0A22E"/>
      </a:accent1>
      <a:accent2>
        <a:srgbClr val="A5644E"/>
      </a:accent2>
      <a:accent3>
        <a:srgbClr val="FFFFFF"/>
      </a:accent3>
      <a:accent4>
        <a:srgbClr val="000000"/>
      </a:accent4>
      <a:accent5>
        <a:srgbClr val="F6CEAD"/>
      </a:accent5>
      <a:accent6>
        <a:srgbClr val="955A46"/>
      </a:accent6>
      <a:hlink>
        <a:srgbClr val="AD1F1F"/>
      </a:hlink>
      <a:folHlink>
        <a:srgbClr val="FFC42F"/>
      </a:folHlink>
    </a:clrScheme>
    <a:fontScheme name="Trek">
      <a:majorFont>
        <a:latin typeface="Franklin Gothic Medium"/>
        <a:ea typeface=""/>
        <a:cs typeface="Arial"/>
      </a:majorFont>
      <a:minorFont>
        <a:latin typeface="Franklin Gothic Boo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ek 1">
        <a:dk1>
          <a:srgbClr val="000000"/>
        </a:dk1>
        <a:lt1>
          <a:srgbClr val="FFFFFF"/>
        </a:lt1>
        <a:dk2>
          <a:srgbClr val="4E3B30"/>
        </a:dk2>
        <a:lt2>
          <a:srgbClr val="FBEEC9"/>
        </a:lt2>
        <a:accent1>
          <a:srgbClr val="F0A22E"/>
        </a:accent1>
        <a:accent2>
          <a:srgbClr val="A5644E"/>
        </a:accent2>
        <a:accent3>
          <a:srgbClr val="FFFFFF"/>
        </a:accent3>
        <a:accent4>
          <a:srgbClr val="000000"/>
        </a:accent4>
        <a:accent5>
          <a:srgbClr val="F6CEAD"/>
        </a:accent5>
        <a:accent6>
          <a:srgbClr val="955A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bab956b1f44ef9d173162e10f4b27789">
  <xsd:schema xmlns:xsd="http://www.w3.org/2001/XMLSchema" xmlns:xs="http://www.w3.org/2001/XMLSchema" xmlns:p="http://schemas.microsoft.com/office/2006/metadata/properties" targetNamespace="http://schemas.microsoft.com/office/2006/metadata/properties" ma:root="true" ma:fieldsID="16eaa9825d2fedb5a83ac41ebe86c43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B1DC9A-0569-402F-814B-9857CF0B889D}"/>
</file>

<file path=customXml/itemProps2.xml><?xml version="1.0" encoding="utf-8"?>
<ds:datastoreItem xmlns:ds="http://schemas.openxmlformats.org/officeDocument/2006/customXml" ds:itemID="{66F0D667-6DC9-4710-A060-7F02C27605D9}"/>
</file>

<file path=customXml/itemProps3.xml><?xml version="1.0" encoding="utf-8"?>
<ds:datastoreItem xmlns:ds="http://schemas.openxmlformats.org/officeDocument/2006/customXml" ds:itemID="{A58B9000-FB4F-410C-9CE6-F3514FEF61CC}"/>
</file>

<file path=docProps/app.xml><?xml version="1.0" encoding="utf-8"?>
<Properties xmlns="http://schemas.openxmlformats.org/officeDocument/2006/extended-properties" xmlns:vt="http://schemas.openxmlformats.org/officeDocument/2006/docPropsVTypes">
  <Template>Trek</Template>
  <TotalTime>78601</TotalTime>
  <Words>2364</Words>
  <Application>Microsoft Office PowerPoint</Application>
  <PresentationFormat>On-screen Show (4:3)</PresentationFormat>
  <Paragraphs>182</Paragraphs>
  <Slides>18</Slides>
  <Notes>17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18</vt:i4>
      </vt:variant>
    </vt:vector>
  </HeadingPairs>
  <TitlesOfParts>
    <vt:vector size="32" baseType="lpstr">
      <vt:lpstr>SimSun</vt:lpstr>
      <vt:lpstr>SimSun</vt:lpstr>
      <vt:lpstr>Arial</vt:lpstr>
      <vt:lpstr>Calibri</vt:lpstr>
      <vt:lpstr>Courier New</vt:lpstr>
      <vt:lpstr>Franklin Gothic Book</vt:lpstr>
      <vt:lpstr>Franklin Gothic Medium</vt:lpstr>
      <vt:lpstr>Tahoma</vt:lpstr>
      <vt:lpstr>Times New Roman</vt:lpstr>
      <vt:lpstr>Varela Round</vt:lpstr>
      <vt:lpstr>Wingdings</vt:lpstr>
      <vt:lpstr>Wingdings 2</vt:lpstr>
      <vt:lpstr>Trek</vt:lpstr>
      <vt:lpstr>1_Trek</vt:lpstr>
      <vt:lpstr>PowerPoint Presentation</vt:lpstr>
      <vt:lpstr>PowerPoint Presentation</vt:lpstr>
      <vt:lpstr>1. XU HƯỚNG VÀ BỐI CẢNH CHUNG VỀ THANH TOÁN KHÔNG DÙNG TIỀN MẶT</vt:lpstr>
      <vt:lpstr>1. XU HƯỚNG VÀ BỐI CẢNH CHUNG VỀ THANH TOÁN KHÔNG DÙNG TIỀN MẶT</vt:lpstr>
      <vt:lpstr>2. THỰC  TRẠNG VÀ SỰ CẦN THIẾT ĐẨY MẠNH THANH TOÁN VIỆN PHÍ KHÔNG DÙNG TIỀN MẶT</vt:lpstr>
      <vt:lpstr>2. THỰC  TRẠNG VÀ SỰ CẦN THIẾT ĐẨY MẠNH THANH TOÁN VIỆN PHÍ KHÔNG DÙNG TIỀN MẶT</vt:lpstr>
      <vt:lpstr>3. CƠ SỞ PHÁP LÝ</vt:lpstr>
      <vt:lpstr>4. NGUYÊN TẮC VÀ TRÌNH TỰ TRIỂN KHAI</vt:lpstr>
      <vt:lpstr>4. NGUYÊN TẮC VÀ TRÌNH TỰ TRIỂN KHAI</vt:lpstr>
      <vt:lpstr>5. THỰC HIỆN CÁC GIẢI PHÁP ĐẨY MẠNH THANH TOÁN ĐIỆN TỬ KHÔNG DÙNG TIỀN MẶT</vt:lpstr>
      <vt:lpstr>5. THỰC HIỆN CÁC GIẢI PHÁP ĐẨY MẠNH THANH TOÁN ĐIỆN TỬ KHÔNG DÙNG TIỀN MẶT</vt:lpstr>
      <vt:lpstr>6. TỔ CHỨC THỰC HIỆN</vt:lpstr>
      <vt:lpstr>6. TỔ CHỨC THỰC HIỆN</vt:lpstr>
      <vt:lpstr>7. ĐÁNH GIÁ HIỆU QUẢ KINH TẾ - XÃ HỘI</vt:lpstr>
      <vt:lpstr>7. ĐÁNH GIÁ HIỆU QUẢ KINH TẾ - XÃ HỘI</vt:lpstr>
      <vt:lpstr>7. ĐÁNH GIÁ HIỆU QUẢ KINH TẾ - XÃ HỘI</vt:lpstr>
      <vt:lpstr>PowerPoint Presentation</vt:lpstr>
      <vt:lpstr>Chân thành cám ơn!</vt:lpstr>
    </vt:vector>
  </TitlesOfParts>
  <Company>Mobinex,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Tuan Anh</dc:creator>
  <cp:lastModifiedBy>Chung beo</cp:lastModifiedBy>
  <cp:revision>1359</cp:revision>
  <cp:lastPrinted>2017-10-15T15:40:03Z</cp:lastPrinted>
  <dcterms:created xsi:type="dcterms:W3CDTF">2006-11-07T02:54:55Z</dcterms:created>
  <dcterms:modified xsi:type="dcterms:W3CDTF">2019-09-18T11:02:50Z</dcterms:modified>
</cp:coreProperties>
</file>