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1"/>
  </p:sldMasterIdLst>
  <p:notesMasterIdLst>
    <p:notesMasterId r:id="rId37"/>
  </p:notesMasterIdLst>
  <p:handoutMasterIdLst>
    <p:handoutMasterId r:id="rId38"/>
  </p:handoutMasterIdLst>
  <p:sldIdLst>
    <p:sldId id="256" r:id="rId2"/>
    <p:sldId id="313" r:id="rId3"/>
    <p:sldId id="464" r:id="rId4"/>
    <p:sldId id="321" r:id="rId5"/>
    <p:sldId id="441" r:id="rId6"/>
    <p:sldId id="443" r:id="rId7"/>
    <p:sldId id="442" r:id="rId8"/>
    <p:sldId id="444" r:id="rId9"/>
    <p:sldId id="465" r:id="rId10"/>
    <p:sldId id="445" r:id="rId11"/>
    <p:sldId id="446" r:id="rId12"/>
    <p:sldId id="466" r:id="rId13"/>
    <p:sldId id="447" r:id="rId14"/>
    <p:sldId id="448" r:id="rId15"/>
    <p:sldId id="449" r:id="rId16"/>
    <p:sldId id="468" r:id="rId17"/>
    <p:sldId id="469" r:id="rId18"/>
    <p:sldId id="470" r:id="rId19"/>
    <p:sldId id="450" r:id="rId20"/>
    <p:sldId id="451" r:id="rId21"/>
    <p:sldId id="452" r:id="rId22"/>
    <p:sldId id="453" r:id="rId23"/>
    <p:sldId id="454" r:id="rId24"/>
    <p:sldId id="455" r:id="rId25"/>
    <p:sldId id="456" r:id="rId26"/>
    <p:sldId id="457" r:id="rId27"/>
    <p:sldId id="467" r:id="rId28"/>
    <p:sldId id="458" r:id="rId29"/>
    <p:sldId id="459" r:id="rId30"/>
    <p:sldId id="460" r:id="rId31"/>
    <p:sldId id="461" r:id="rId32"/>
    <p:sldId id="462" r:id="rId33"/>
    <p:sldId id="463" r:id="rId34"/>
    <p:sldId id="440" r:id="rId35"/>
    <p:sldId id="410" r:id="rId36"/>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1D1D3"/>
    <a:srgbClr val="DDDDDD"/>
    <a:srgbClr val="1966B3"/>
    <a:srgbClr val="800000"/>
    <a:srgbClr val="CC0000"/>
    <a:srgbClr val="990000"/>
    <a:srgbClr val="000000"/>
    <a:srgbClr val="99CC00"/>
    <a:srgbClr val="5AABCC"/>
    <a:srgbClr val="BD9E6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74" autoAdjust="0"/>
    <p:restoredTop sz="94660" autoAdjust="0"/>
  </p:normalViewPr>
  <p:slideViewPr>
    <p:cSldViewPr>
      <p:cViewPr varScale="1">
        <p:scale>
          <a:sx n="66" d="100"/>
          <a:sy n="66" d="100"/>
        </p:scale>
        <p:origin x="-135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E2E19320-A9CF-455A-A8C8-9569919CA732}" type="datetimeFigureOut">
              <a:rPr lang="en-US" smtClean="0"/>
              <a:pPr/>
              <a:t>3/29/2019</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4D50786F-96BB-4C6E-B556-4DD8173A1ACA}" type="slidenum">
              <a:rPr lang="en-US" smtClean="0"/>
              <a:pPr/>
              <a:t>‹#›</a:t>
            </a:fld>
            <a:endParaRPr lang="en-US"/>
          </a:p>
        </p:txBody>
      </p:sp>
    </p:spTree>
    <p:extLst>
      <p:ext uri="{BB962C8B-B14F-4D97-AF65-F5344CB8AC3E}">
        <p14:creationId xmlns="" xmlns:p14="http://schemas.microsoft.com/office/powerpoint/2010/main" val="6773627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2302" tIns="46151" rIns="92302" bIns="46151"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2302" tIns="46151" rIns="92302" bIns="46151" rtlCol="0"/>
          <a:lstStyle>
            <a:lvl1pPr algn="r">
              <a:defRPr sz="1200"/>
            </a:lvl1pPr>
          </a:lstStyle>
          <a:p>
            <a:fld id="{B7DB2E75-4A50-4ABF-B8C1-E189106CD890}" type="datetimeFigureOut">
              <a:rPr lang="en-US" smtClean="0"/>
              <a:pPr/>
              <a:t>3/29/2019</a:t>
            </a:fld>
            <a:endParaRPr lang="en-US"/>
          </a:p>
        </p:txBody>
      </p:sp>
      <p:sp>
        <p:nvSpPr>
          <p:cNvPr id="4" name="Slide Image Placeholder 3"/>
          <p:cNvSpPr>
            <a:spLocks noGrp="1" noRot="1" noChangeAspect="1"/>
          </p:cNvSpPr>
          <p:nvPr>
            <p:ph type="sldImg" idx="2"/>
          </p:nvPr>
        </p:nvSpPr>
        <p:spPr>
          <a:xfrm>
            <a:off x="1106488" y="698500"/>
            <a:ext cx="4646612" cy="3486150"/>
          </a:xfrm>
          <a:prstGeom prst="rect">
            <a:avLst/>
          </a:prstGeom>
          <a:noFill/>
          <a:ln w="12700">
            <a:solidFill>
              <a:prstClr val="black"/>
            </a:solidFill>
          </a:ln>
        </p:spPr>
        <p:txBody>
          <a:bodyPr vert="horz" lIns="92302" tIns="46151" rIns="92302" bIns="46151"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2302" tIns="46151" rIns="92302" bIns="4615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2302" tIns="46151" rIns="92302" bIns="46151"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2302" tIns="46151" rIns="92302" bIns="46151" rtlCol="0" anchor="b"/>
          <a:lstStyle>
            <a:lvl1pPr algn="r">
              <a:defRPr sz="1200"/>
            </a:lvl1pPr>
          </a:lstStyle>
          <a:p>
            <a:fld id="{C599A53B-FA0B-4DCC-926E-034CE3860615}" type="slidenum">
              <a:rPr lang="en-US" smtClean="0"/>
              <a:pPr/>
              <a:t>‹#›</a:t>
            </a:fld>
            <a:endParaRPr lang="en-US"/>
          </a:p>
        </p:txBody>
      </p:sp>
    </p:spTree>
    <p:extLst>
      <p:ext uri="{BB962C8B-B14F-4D97-AF65-F5344CB8AC3E}">
        <p14:creationId xmlns="" xmlns:p14="http://schemas.microsoft.com/office/powerpoint/2010/main" val="305073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Khoản</a:t>
            </a:r>
            <a:r>
              <a:rPr lang="en-US" baseline="0" dirty="0" smtClean="0"/>
              <a:t> 5, </a:t>
            </a:r>
            <a:r>
              <a:rPr lang="en-US" baseline="0" dirty="0" err="1" smtClean="0"/>
              <a:t>Điều</a:t>
            </a:r>
            <a:r>
              <a:rPr lang="en-US" baseline="0" dirty="0" smtClean="0"/>
              <a:t> 39. </a:t>
            </a:r>
            <a:r>
              <a:rPr lang="en-US" baseline="0" dirty="0" err="1" smtClean="0"/>
              <a:t>Điều</a:t>
            </a:r>
            <a:r>
              <a:rPr lang="en-US" baseline="0" dirty="0" smtClean="0"/>
              <a:t> </a:t>
            </a:r>
            <a:r>
              <a:rPr lang="en-US" baseline="0" dirty="0" err="1" smtClean="0"/>
              <a:t>khoản</a:t>
            </a:r>
            <a:r>
              <a:rPr lang="en-US" baseline="0" dirty="0" smtClean="0"/>
              <a:t> </a:t>
            </a:r>
            <a:r>
              <a:rPr lang="en-US" baseline="0" dirty="0" err="1" smtClean="0"/>
              <a:t>chuyển</a:t>
            </a:r>
            <a:r>
              <a:rPr lang="en-US" baseline="0" dirty="0" smtClean="0"/>
              <a:t> </a:t>
            </a:r>
            <a:r>
              <a:rPr lang="en-US" baseline="0" dirty="0" err="1" smtClean="0"/>
              <a:t>tiếp</a:t>
            </a:r>
            <a:endParaRPr lang="en-US" baseline="0" dirty="0" smtClean="0"/>
          </a:p>
          <a:p>
            <a:r>
              <a:rPr lang="vi-VN" sz="1200" b="0" i="0" kern="1200" dirty="0" smtClean="0">
                <a:solidFill>
                  <a:schemeClr val="tx1"/>
                </a:solidFill>
                <a:latin typeface="+mn-lt"/>
                <a:ea typeface="+mn-ea"/>
                <a:cs typeface="+mn-cs"/>
              </a:rPr>
              <a:t>5. Đối với cơ sở khám bệnh, chữa bệnh chưa thực hiện được quy định tại điểm c khoản 2 Điều 21 Nghị định này thì chậm nhất đến hết ngày 31 tháng 12 năm 2019 phải gửi đầy đủ dữ liệu điện tử về khám bệnh, chữa bệnh bảo hiểm y tế để phục vụ quản lý.</a:t>
            </a:r>
            <a:endParaRPr lang="vi-VN" dirty="0"/>
          </a:p>
        </p:txBody>
      </p:sp>
      <p:sp>
        <p:nvSpPr>
          <p:cNvPr id="4" name="Slide Number Placeholder 3"/>
          <p:cNvSpPr>
            <a:spLocks noGrp="1"/>
          </p:cNvSpPr>
          <p:nvPr>
            <p:ph type="sldNum" sz="quarter" idx="10"/>
          </p:nvPr>
        </p:nvSpPr>
        <p:spPr/>
        <p:txBody>
          <a:bodyPr/>
          <a:lstStyle/>
          <a:p>
            <a:fld id="{C599A53B-FA0B-4DCC-926E-034CE3860615}"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vi-VN" dirty="0"/>
          </a:p>
        </p:txBody>
      </p:sp>
      <p:sp>
        <p:nvSpPr>
          <p:cNvPr id="4" name="Slide Number Placeholder 3"/>
          <p:cNvSpPr>
            <a:spLocks noGrp="1"/>
          </p:cNvSpPr>
          <p:nvPr>
            <p:ph type="sldNum" sz="quarter" idx="10"/>
          </p:nvPr>
        </p:nvSpPr>
        <p:spPr/>
        <p:txBody>
          <a:bodyPr/>
          <a:lstStyle/>
          <a:p>
            <a:fld id="{C599A53B-FA0B-4DCC-926E-034CE3860615}" type="slidenum">
              <a:rPr lang="en-US" smtClean="0"/>
              <a:pPr/>
              <a:t>30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E:\Working%202019\SHIP%20Prj\JICA\1200px-Japan_International_Cooperation_Agency_logo.svg.png"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White">
      <p:bgPr>
        <a:solidFill>
          <a:schemeClr val="bg1"/>
        </a:solidFill>
        <a:effectLst/>
      </p:bgPr>
    </p:bg>
    <p:spTree>
      <p:nvGrpSpPr>
        <p:cNvPr id="1" name=""/>
        <p:cNvGrpSpPr/>
        <p:nvPr/>
      </p:nvGrpSpPr>
      <p:grpSpPr>
        <a:xfrm>
          <a:off x="0" y="0"/>
          <a:ext cx="0" cy="0"/>
          <a:chOff x="0" y="0"/>
          <a:chExt cx="0" cy="0"/>
        </a:xfrm>
      </p:grpSpPr>
      <p:sp>
        <p:nvSpPr>
          <p:cNvPr id="3150" name="Rectangle 78"/>
          <p:cNvSpPr>
            <a:spLocks noChangeArrowheads="1"/>
          </p:cNvSpPr>
          <p:nvPr/>
        </p:nvSpPr>
        <p:spPr bwMode="gray">
          <a:xfrm rot="5400000">
            <a:off x="7904162" y="1163638"/>
            <a:ext cx="2098675" cy="381000"/>
          </a:xfrm>
          <a:prstGeom prst="rect">
            <a:avLst/>
          </a:prstGeom>
          <a:gradFill rotWithShape="1">
            <a:gsLst>
              <a:gs pos="0">
                <a:schemeClr val="bg2"/>
              </a:gs>
              <a:gs pos="100000">
                <a:schemeClr val="bg2">
                  <a:gamma/>
                  <a:tint val="54510"/>
                  <a:invGamma/>
                </a:schemeClr>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4" name="Rectangle 2"/>
          <p:cNvSpPr>
            <a:spLocks noGrp="1" noChangeArrowheads="1"/>
          </p:cNvSpPr>
          <p:nvPr>
            <p:ph type="ctrTitle"/>
          </p:nvPr>
        </p:nvSpPr>
        <p:spPr>
          <a:xfrm>
            <a:off x="1752600" y="2057400"/>
            <a:ext cx="5791200" cy="1698625"/>
          </a:xfrm>
        </p:spPr>
        <p:txBody>
          <a:bodyPr/>
          <a:lstStyle>
            <a:lvl1pPr algn="ctr">
              <a:defRPr sz="36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752600" y="3990975"/>
            <a:ext cx="5791200" cy="457200"/>
          </a:xfrm>
        </p:spPr>
        <p:txBody>
          <a:bodyPr/>
          <a:lstStyle>
            <a:lvl1pPr marL="0" indent="0" algn="ctr">
              <a:buFont typeface="Wingdings" pitchFamily="2" charset="2"/>
              <a:buNone/>
              <a:defRPr sz="1800" b="1"/>
            </a:lvl1pPr>
          </a:lstStyle>
          <a:p>
            <a:pPr lvl="0"/>
            <a:r>
              <a:rPr lang="en-US" noProof="0" smtClean="0"/>
              <a:t>Click to edit Master subtitle style</a:t>
            </a:r>
          </a:p>
        </p:txBody>
      </p:sp>
      <p:grpSp>
        <p:nvGrpSpPr>
          <p:cNvPr id="3103" name="Group 31"/>
          <p:cNvGrpSpPr>
            <a:grpSpLocks/>
          </p:cNvGrpSpPr>
          <p:nvPr/>
        </p:nvGrpSpPr>
        <p:grpSpPr bwMode="auto">
          <a:xfrm rot="421294">
            <a:off x="971550" y="692150"/>
            <a:ext cx="1871663" cy="1944688"/>
            <a:chOff x="521" y="482"/>
            <a:chExt cx="1134" cy="1142"/>
          </a:xfrm>
        </p:grpSpPr>
        <p:sp>
          <p:nvSpPr>
            <p:cNvPr id="3104" name="Oval 32"/>
            <p:cNvSpPr>
              <a:spLocks noChangeArrowheads="1"/>
            </p:cNvSpPr>
            <p:nvPr userDrawn="1"/>
          </p:nvSpPr>
          <p:spPr bwMode="gray">
            <a:xfrm rot="-128649">
              <a:off x="851" y="811"/>
              <a:ext cx="479" cy="494"/>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3105" name="Group 33"/>
            <p:cNvGrpSpPr>
              <a:grpSpLocks/>
            </p:cNvGrpSpPr>
            <p:nvPr userDrawn="1"/>
          </p:nvGrpSpPr>
          <p:grpSpPr bwMode="auto">
            <a:xfrm rot="56277">
              <a:off x="1311" y="1224"/>
              <a:ext cx="266" cy="218"/>
              <a:chOff x="3452" y="878"/>
              <a:chExt cx="402" cy="342"/>
            </a:xfrm>
          </p:grpSpPr>
          <p:sp>
            <p:nvSpPr>
              <p:cNvPr id="3106" name="Oval 34"/>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07" name="Oval 35"/>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08" name="Oval 36"/>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109" name="Group 37"/>
            <p:cNvGrpSpPr>
              <a:grpSpLocks/>
            </p:cNvGrpSpPr>
            <p:nvPr userDrawn="1"/>
          </p:nvGrpSpPr>
          <p:grpSpPr bwMode="auto">
            <a:xfrm rot="-23983151">
              <a:off x="1390" y="942"/>
              <a:ext cx="265" cy="219"/>
              <a:chOff x="3452" y="878"/>
              <a:chExt cx="402" cy="342"/>
            </a:xfrm>
          </p:grpSpPr>
          <p:sp>
            <p:nvSpPr>
              <p:cNvPr id="3110" name="Oval 38"/>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11" name="Oval 39"/>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12" name="Oval 40"/>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113" name="Group 41"/>
            <p:cNvGrpSpPr>
              <a:grpSpLocks/>
            </p:cNvGrpSpPr>
            <p:nvPr userDrawn="1"/>
          </p:nvGrpSpPr>
          <p:grpSpPr bwMode="auto">
            <a:xfrm rot="-4925197">
              <a:off x="1293" y="630"/>
              <a:ext cx="257" cy="226"/>
              <a:chOff x="3452" y="878"/>
              <a:chExt cx="402" cy="342"/>
            </a:xfrm>
          </p:grpSpPr>
          <p:sp>
            <p:nvSpPr>
              <p:cNvPr id="3114" name="Oval 42"/>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15" name="Oval 43"/>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16" name="Oval 44"/>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117" name="Group 45"/>
            <p:cNvGrpSpPr>
              <a:grpSpLocks/>
            </p:cNvGrpSpPr>
            <p:nvPr userDrawn="1"/>
          </p:nvGrpSpPr>
          <p:grpSpPr bwMode="auto">
            <a:xfrm rot="3149186">
              <a:off x="985" y="1383"/>
              <a:ext cx="257" cy="226"/>
              <a:chOff x="3452" y="878"/>
              <a:chExt cx="402" cy="342"/>
            </a:xfrm>
          </p:grpSpPr>
          <p:sp>
            <p:nvSpPr>
              <p:cNvPr id="3118" name="Oval 46"/>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19" name="Oval 47"/>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20" name="Oval 48"/>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121" name="Group 49"/>
            <p:cNvGrpSpPr>
              <a:grpSpLocks/>
            </p:cNvGrpSpPr>
            <p:nvPr userDrawn="1"/>
          </p:nvGrpSpPr>
          <p:grpSpPr bwMode="auto">
            <a:xfrm rot="-29276986">
              <a:off x="966" y="498"/>
              <a:ext cx="257" cy="226"/>
              <a:chOff x="3452" y="878"/>
              <a:chExt cx="402" cy="342"/>
            </a:xfrm>
          </p:grpSpPr>
          <p:sp>
            <p:nvSpPr>
              <p:cNvPr id="3122" name="Oval 50"/>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23" name="Oval 51"/>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24" name="Oval 52"/>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125" name="Group 53"/>
            <p:cNvGrpSpPr>
              <a:grpSpLocks/>
            </p:cNvGrpSpPr>
            <p:nvPr userDrawn="1"/>
          </p:nvGrpSpPr>
          <p:grpSpPr bwMode="auto">
            <a:xfrm rot="-10348150">
              <a:off x="628" y="649"/>
              <a:ext cx="266" cy="219"/>
              <a:chOff x="3452" y="878"/>
              <a:chExt cx="402" cy="342"/>
            </a:xfrm>
          </p:grpSpPr>
          <p:sp>
            <p:nvSpPr>
              <p:cNvPr id="3126" name="Oval 54"/>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27" name="Oval 55"/>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28" name="Oval 56"/>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129" name="Group 57"/>
            <p:cNvGrpSpPr>
              <a:grpSpLocks/>
            </p:cNvGrpSpPr>
            <p:nvPr userDrawn="1"/>
          </p:nvGrpSpPr>
          <p:grpSpPr bwMode="auto">
            <a:xfrm rot="-34593241">
              <a:off x="521" y="973"/>
              <a:ext cx="265" cy="218"/>
              <a:chOff x="3452" y="878"/>
              <a:chExt cx="402" cy="342"/>
            </a:xfrm>
          </p:grpSpPr>
          <p:sp>
            <p:nvSpPr>
              <p:cNvPr id="3130" name="Oval 58"/>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31" name="Oval 59"/>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32" name="Oval 60"/>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3133" name="Group 61"/>
            <p:cNvGrpSpPr>
              <a:grpSpLocks/>
            </p:cNvGrpSpPr>
            <p:nvPr userDrawn="1"/>
          </p:nvGrpSpPr>
          <p:grpSpPr bwMode="auto">
            <a:xfrm rot="-15320246">
              <a:off x="654" y="1263"/>
              <a:ext cx="257" cy="226"/>
              <a:chOff x="3452" y="878"/>
              <a:chExt cx="402" cy="342"/>
            </a:xfrm>
          </p:grpSpPr>
          <p:sp>
            <p:nvSpPr>
              <p:cNvPr id="3134" name="Oval 62"/>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35" name="Oval 63"/>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36" name="Oval 64"/>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sp>
        <p:nvSpPr>
          <p:cNvPr id="3137" name="Rectangle 65"/>
          <p:cNvSpPr>
            <a:spLocks noChangeArrowheads="1"/>
          </p:cNvSpPr>
          <p:nvPr/>
        </p:nvSpPr>
        <p:spPr bwMode="gray">
          <a:xfrm>
            <a:off x="457200" y="0"/>
            <a:ext cx="7620000" cy="304800"/>
          </a:xfrm>
          <a:prstGeom prst="rect">
            <a:avLst/>
          </a:prstGeom>
          <a:gradFill rotWithShape="1">
            <a:gsLst>
              <a:gs pos="0">
                <a:schemeClr val="folHlink"/>
              </a:gs>
              <a:gs pos="100000">
                <a:schemeClr val="folHlink">
                  <a:gamma/>
                  <a:tint val="24314"/>
                  <a:invGamma/>
                </a:schemeClr>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38" name="Rectangle 66"/>
          <p:cNvSpPr>
            <a:spLocks noChangeArrowheads="1"/>
          </p:cNvSpPr>
          <p:nvPr/>
        </p:nvSpPr>
        <p:spPr bwMode="gray">
          <a:xfrm>
            <a:off x="6664325" y="-7938"/>
            <a:ext cx="2098675" cy="312738"/>
          </a:xfrm>
          <a:prstGeom prst="rect">
            <a:avLst/>
          </a:prstGeom>
          <a:gradFill rotWithShape="1">
            <a:gsLst>
              <a:gs pos="0">
                <a:schemeClr val="hlink"/>
              </a:gs>
              <a:gs pos="100000">
                <a:schemeClr val="hlink">
                  <a:gamma/>
                  <a:tint val="33333"/>
                  <a:invGamma/>
                </a:schemeClr>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0" name="Rectangle 68"/>
          <p:cNvSpPr>
            <a:spLocks noChangeArrowheads="1"/>
          </p:cNvSpPr>
          <p:nvPr/>
        </p:nvSpPr>
        <p:spPr bwMode="gray">
          <a:xfrm rot="10800000">
            <a:off x="2549525" y="6553200"/>
            <a:ext cx="6230938" cy="317500"/>
          </a:xfrm>
          <a:prstGeom prst="rect">
            <a:avLst/>
          </a:prstGeom>
          <a:gradFill rotWithShape="1">
            <a:gsLst>
              <a:gs pos="0">
                <a:schemeClr val="hlink"/>
              </a:gs>
              <a:gs pos="100000">
                <a:schemeClr val="hlink">
                  <a:gamma/>
                  <a:tint val="33333"/>
                  <a:invGamma/>
                </a:schemeClr>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1" name="Rectangle 69"/>
          <p:cNvSpPr>
            <a:spLocks noChangeArrowheads="1"/>
          </p:cNvSpPr>
          <p:nvPr/>
        </p:nvSpPr>
        <p:spPr bwMode="gray">
          <a:xfrm>
            <a:off x="8763000" y="-7938"/>
            <a:ext cx="381000" cy="314326"/>
          </a:xfrm>
          <a:prstGeom prst="rect">
            <a:avLst/>
          </a:prstGeom>
          <a:gradFill rotWithShape="1">
            <a:gsLst>
              <a:gs pos="0">
                <a:schemeClr val="accent1"/>
              </a:gs>
              <a:gs pos="100000">
                <a:schemeClr val="accent1">
                  <a:gamma/>
                  <a:tint val="2431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2" name="Rectangle 70"/>
          <p:cNvSpPr>
            <a:spLocks noChangeArrowheads="1"/>
          </p:cNvSpPr>
          <p:nvPr/>
        </p:nvSpPr>
        <p:spPr bwMode="gray">
          <a:xfrm>
            <a:off x="457200" y="6554788"/>
            <a:ext cx="2098675" cy="317500"/>
          </a:xfrm>
          <a:prstGeom prst="rect">
            <a:avLst/>
          </a:prstGeom>
          <a:gradFill rotWithShape="1">
            <a:gsLst>
              <a:gs pos="0">
                <a:schemeClr val="bg2">
                  <a:gamma/>
                  <a:tint val="36471"/>
                  <a:invGamma/>
                </a:schemeClr>
              </a:gs>
              <a:gs pos="100000">
                <a:schemeClr val="bg2"/>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3" name="Rectangle 71"/>
          <p:cNvSpPr>
            <a:spLocks noChangeArrowheads="1"/>
          </p:cNvSpPr>
          <p:nvPr/>
        </p:nvSpPr>
        <p:spPr bwMode="gray">
          <a:xfrm>
            <a:off x="0" y="6553200"/>
            <a:ext cx="457200" cy="319088"/>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4" name="Rectangle 72"/>
          <p:cNvSpPr>
            <a:spLocks noChangeArrowheads="1"/>
          </p:cNvSpPr>
          <p:nvPr/>
        </p:nvSpPr>
        <p:spPr bwMode="gray">
          <a:xfrm>
            <a:off x="0" y="0"/>
            <a:ext cx="457200" cy="304800"/>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5" name="Rectangle 73"/>
          <p:cNvSpPr>
            <a:spLocks noChangeArrowheads="1"/>
          </p:cNvSpPr>
          <p:nvPr/>
        </p:nvSpPr>
        <p:spPr bwMode="gray">
          <a:xfrm rot="5400000">
            <a:off x="-2213769" y="2510631"/>
            <a:ext cx="4876800" cy="465138"/>
          </a:xfrm>
          <a:prstGeom prst="rect">
            <a:avLst/>
          </a:prstGeom>
          <a:gradFill rotWithShape="1">
            <a:gsLst>
              <a:gs pos="0">
                <a:schemeClr val="hlink"/>
              </a:gs>
              <a:gs pos="100000">
                <a:schemeClr val="hlink">
                  <a:gamma/>
                  <a:tint val="33333"/>
                  <a:invGamma/>
                </a:schemeClr>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6" name="Rectangle 74"/>
          <p:cNvSpPr>
            <a:spLocks noChangeArrowheads="1"/>
          </p:cNvSpPr>
          <p:nvPr/>
        </p:nvSpPr>
        <p:spPr bwMode="gray">
          <a:xfrm rot="5400000">
            <a:off x="-575469" y="5520531"/>
            <a:ext cx="1600200" cy="465138"/>
          </a:xfrm>
          <a:prstGeom prst="rect">
            <a:avLst/>
          </a:prstGeom>
          <a:gradFill rotWithShape="1">
            <a:gsLst>
              <a:gs pos="0">
                <a:schemeClr val="accent2">
                  <a:gamma/>
                  <a:tint val="57647"/>
                  <a:invGamma/>
                </a:schemeClr>
              </a:gs>
              <a:gs pos="100000">
                <a:schemeClr val="accent2"/>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7" name="Rectangle 75"/>
          <p:cNvSpPr>
            <a:spLocks noChangeArrowheads="1"/>
          </p:cNvSpPr>
          <p:nvPr/>
        </p:nvSpPr>
        <p:spPr bwMode="ltGray">
          <a:xfrm>
            <a:off x="8769350" y="6538913"/>
            <a:ext cx="374650" cy="327025"/>
          </a:xfrm>
          <a:prstGeom prst="rect">
            <a:avLst/>
          </a:prstGeom>
          <a:gradFill rotWithShape="1">
            <a:gsLst>
              <a:gs pos="0">
                <a:schemeClr val="bg1"/>
              </a:gs>
              <a:gs pos="100000">
                <a:schemeClr val="bg1">
                  <a:gamma/>
                  <a:shade val="78824"/>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8" name="Rectangle 76"/>
          <p:cNvSpPr>
            <a:spLocks noChangeArrowheads="1"/>
          </p:cNvSpPr>
          <p:nvPr/>
        </p:nvSpPr>
        <p:spPr bwMode="gray">
          <a:xfrm rot="5400000">
            <a:off x="6557962" y="3967163"/>
            <a:ext cx="4791075" cy="381000"/>
          </a:xfrm>
          <a:prstGeom prst="rect">
            <a:avLst/>
          </a:prstGeom>
          <a:gradFill rotWithShape="1">
            <a:gsLst>
              <a:gs pos="0">
                <a:schemeClr val="accent2">
                  <a:gamma/>
                  <a:tint val="57647"/>
                  <a:invGamma/>
                </a:schemeClr>
              </a:gs>
              <a:gs pos="100000">
                <a:schemeClr val="accent2"/>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9" name="Rectangle 77"/>
          <p:cNvSpPr>
            <a:spLocks noChangeArrowheads="1"/>
          </p:cNvSpPr>
          <p:nvPr/>
        </p:nvSpPr>
        <p:spPr bwMode="gray">
          <a:xfrm>
            <a:off x="8763000" y="1752600"/>
            <a:ext cx="381000" cy="152400"/>
          </a:xfrm>
          <a:prstGeom prst="rect">
            <a:avLst/>
          </a:prstGeom>
          <a:gradFill rotWithShape="1">
            <a:gsLst>
              <a:gs pos="0">
                <a:schemeClr val="folHlink"/>
              </a:gs>
              <a:gs pos="100000">
                <a:schemeClr val="folHlink">
                  <a:gamma/>
                  <a:tint val="72549"/>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2" name="Line 80"/>
          <p:cNvSpPr>
            <a:spLocks noChangeShapeType="1"/>
          </p:cNvSpPr>
          <p:nvPr/>
        </p:nvSpPr>
        <p:spPr bwMode="auto">
          <a:xfrm>
            <a:off x="0" y="304800"/>
            <a:ext cx="91440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53" name="Line 81"/>
          <p:cNvSpPr>
            <a:spLocks noChangeShapeType="1"/>
          </p:cNvSpPr>
          <p:nvPr/>
        </p:nvSpPr>
        <p:spPr bwMode="auto">
          <a:xfrm>
            <a:off x="0" y="6553200"/>
            <a:ext cx="91440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54" name="Line 82"/>
          <p:cNvSpPr>
            <a:spLocks noChangeShapeType="1"/>
          </p:cNvSpPr>
          <p:nvPr/>
        </p:nvSpPr>
        <p:spPr bwMode="auto">
          <a:xfrm>
            <a:off x="457200" y="0"/>
            <a:ext cx="0" cy="68580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55" name="Line 83"/>
          <p:cNvSpPr>
            <a:spLocks noChangeShapeType="1"/>
          </p:cNvSpPr>
          <p:nvPr/>
        </p:nvSpPr>
        <p:spPr bwMode="auto">
          <a:xfrm>
            <a:off x="8763000" y="0"/>
            <a:ext cx="0" cy="68580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56" name="Line 84"/>
          <p:cNvSpPr>
            <a:spLocks noChangeShapeType="1"/>
          </p:cNvSpPr>
          <p:nvPr/>
        </p:nvSpPr>
        <p:spPr bwMode="auto">
          <a:xfrm flipH="1">
            <a:off x="0" y="4953000"/>
            <a:ext cx="4572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57" name="Line 85"/>
          <p:cNvSpPr>
            <a:spLocks noChangeShapeType="1"/>
          </p:cNvSpPr>
          <p:nvPr/>
        </p:nvSpPr>
        <p:spPr bwMode="auto">
          <a:xfrm>
            <a:off x="8763000" y="1752600"/>
            <a:ext cx="3810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58" name="Line 86"/>
          <p:cNvSpPr>
            <a:spLocks noChangeShapeType="1"/>
          </p:cNvSpPr>
          <p:nvPr/>
        </p:nvSpPr>
        <p:spPr bwMode="auto">
          <a:xfrm>
            <a:off x="8763000" y="1905000"/>
            <a:ext cx="3810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59" name="Line 87"/>
          <p:cNvSpPr>
            <a:spLocks noChangeShapeType="1"/>
          </p:cNvSpPr>
          <p:nvPr/>
        </p:nvSpPr>
        <p:spPr bwMode="auto">
          <a:xfrm>
            <a:off x="2543175" y="6553200"/>
            <a:ext cx="0" cy="3048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60" name="Line 88"/>
          <p:cNvSpPr>
            <a:spLocks noChangeShapeType="1"/>
          </p:cNvSpPr>
          <p:nvPr/>
        </p:nvSpPr>
        <p:spPr bwMode="auto">
          <a:xfrm flipV="1">
            <a:off x="6672263" y="0"/>
            <a:ext cx="0" cy="3048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60" name="1200px-Japan_International_Cooperation_Agency_logo.svg.png"/>
          <p:cNvPicPr/>
          <p:nvPr userDrawn="1"/>
        </p:nvPicPr>
        <p:blipFill>
          <a:blip r:embed="rId2" r:link="rId3" cstate="print">
            <a:extLst>
              <a:ext uri="{28A0092B-C50C-407E-A947-70E740481C1C}">
                <a14:useLocalDpi xmlns="" xmlns:wpc="http://schemas.microsoft.com/office/word/2010/wordprocessingCanvas" xmlns:cx="http://schemas.microsoft.com/office/drawing/2014/chartex"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a:ext>
            </a:extLst>
          </a:blip>
          <a:stretch>
            <a:fillRect/>
          </a:stretch>
        </p:blipFill>
        <p:spPr>
          <a:xfrm>
            <a:off x="1219200" y="1199408"/>
            <a:ext cx="1260763" cy="101039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1CF9AB39-2A67-4D48-9A3D-F38DB492485B}" type="slidenum">
              <a:rPr lang="en-US"/>
              <a:pPr/>
              <a:t>‹#›</a:t>
            </a:fld>
            <a:endParaRPr lang="en-US"/>
          </a:p>
        </p:txBody>
      </p:sp>
      <p:sp>
        <p:nvSpPr>
          <p:cNvPr id="6" name="Date Placeholder 5"/>
          <p:cNvSpPr>
            <a:spLocks noGrp="1"/>
          </p:cNvSpPr>
          <p:nvPr>
            <p:ph type="dt" sz="half" idx="12"/>
          </p:nvPr>
        </p:nvSpPr>
        <p:spPr/>
        <p:txBody>
          <a:bodyPr/>
          <a:lstStyle>
            <a:lvl1pPr>
              <a:defRPr/>
            </a:lvl1pPr>
          </a:lstStyle>
          <a:p>
            <a:endParaRPr lang="en-US" dirty="0"/>
          </a:p>
        </p:txBody>
      </p:sp>
    </p:spTree>
    <p:extLst>
      <p:ext uri="{BB962C8B-B14F-4D97-AF65-F5344CB8AC3E}">
        <p14:creationId xmlns="" xmlns:p14="http://schemas.microsoft.com/office/powerpoint/2010/main" val="2789045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7813" y="122238"/>
            <a:ext cx="2005012" cy="60277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22238"/>
            <a:ext cx="5865813" cy="60277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E312BDEF-B1DD-446E-8CBA-A724C08EA256}" type="slidenum">
              <a:rPr lang="en-US"/>
              <a:pPr/>
              <a:t>‹#›</a:t>
            </a:fld>
            <a:endParaRPr lang="en-US"/>
          </a:p>
        </p:txBody>
      </p:sp>
      <p:sp>
        <p:nvSpPr>
          <p:cNvPr id="6" name="Date Placeholder 5"/>
          <p:cNvSpPr>
            <a:spLocks noGrp="1"/>
          </p:cNvSpPr>
          <p:nvPr>
            <p:ph type="dt" sz="half" idx="12"/>
          </p:nvPr>
        </p:nvSpPr>
        <p:spPr/>
        <p:txBody>
          <a:bodyPr/>
          <a:lstStyle>
            <a:lvl1pPr>
              <a:defRPr/>
            </a:lvl1pPr>
          </a:lstStyle>
          <a:p>
            <a:endParaRPr lang="en-US" dirty="0"/>
          </a:p>
        </p:txBody>
      </p:sp>
    </p:spTree>
    <p:extLst>
      <p:ext uri="{BB962C8B-B14F-4D97-AF65-F5344CB8AC3E}">
        <p14:creationId xmlns="" xmlns:p14="http://schemas.microsoft.com/office/powerpoint/2010/main" val="2651506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90600" y="122238"/>
            <a:ext cx="6705600" cy="5635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228725"/>
            <a:ext cx="8023225" cy="4921250"/>
          </a:xfrm>
        </p:spPr>
        <p:txBody>
          <a:bodyPr/>
          <a:lstStyle/>
          <a:p>
            <a:r>
              <a:rPr lang="en-US" smtClean="0"/>
              <a:t>Click icon to add table</a:t>
            </a:r>
            <a:endParaRPr lang="en-US"/>
          </a:p>
        </p:txBody>
      </p:sp>
      <p:sp>
        <p:nvSpPr>
          <p:cNvPr id="4" name="Footer Placeholder 3"/>
          <p:cNvSpPr>
            <a:spLocks noGrp="1"/>
          </p:cNvSpPr>
          <p:nvPr>
            <p:ph type="ftr" sz="quarter" idx="10"/>
          </p:nvPr>
        </p:nvSpPr>
        <p:spPr>
          <a:xfrm>
            <a:off x="5791200" y="6248400"/>
            <a:ext cx="2895600" cy="334963"/>
          </a:xfrm>
        </p:spPr>
        <p:txBody>
          <a:bodyPr/>
          <a:lstStyle>
            <a:lvl1pPr>
              <a:defRPr/>
            </a:lvl1pPr>
          </a:lstStyle>
          <a:p>
            <a:endParaRPr lang="en-US"/>
          </a:p>
        </p:txBody>
      </p:sp>
      <p:sp>
        <p:nvSpPr>
          <p:cNvPr id="5" name="Slide Number Placeholder 4"/>
          <p:cNvSpPr>
            <a:spLocks noGrp="1"/>
          </p:cNvSpPr>
          <p:nvPr>
            <p:ph type="sldNum" sz="quarter" idx="11"/>
          </p:nvPr>
        </p:nvSpPr>
        <p:spPr>
          <a:xfrm>
            <a:off x="3429000" y="6338888"/>
            <a:ext cx="2133600" cy="244475"/>
          </a:xfrm>
        </p:spPr>
        <p:txBody>
          <a:bodyPr/>
          <a:lstStyle>
            <a:lvl1pPr>
              <a:defRPr/>
            </a:lvl1pPr>
          </a:lstStyle>
          <a:p>
            <a:fld id="{28CDAC2F-97D2-4278-83DC-D7C262015385}" type="slidenum">
              <a:rPr lang="en-US"/>
              <a:pPr/>
              <a:t>‹#›</a:t>
            </a:fld>
            <a:endParaRPr lang="en-US"/>
          </a:p>
        </p:txBody>
      </p:sp>
      <p:sp>
        <p:nvSpPr>
          <p:cNvPr id="6" name="Date Placeholder 5"/>
          <p:cNvSpPr>
            <a:spLocks noGrp="1"/>
          </p:cNvSpPr>
          <p:nvPr>
            <p:ph type="dt" sz="half" idx="12"/>
          </p:nvPr>
        </p:nvSpPr>
        <p:spPr>
          <a:xfrm>
            <a:off x="457200" y="6324600"/>
            <a:ext cx="2133600" cy="244475"/>
          </a:xfrm>
        </p:spPr>
        <p:txBody>
          <a:bodyPr/>
          <a:lstStyle>
            <a:lvl1pPr>
              <a:defRPr/>
            </a:lvl1pPr>
          </a:lstStyle>
          <a:p>
            <a:endParaRPr lang="en-US" dirty="0"/>
          </a:p>
        </p:txBody>
      </p:sp>
    </p:spTree>
    <p:extLst>
      <p:ext uri="{BB962C8B-B14F-4D97-AF65-F5344CB8AC3E}">
        <p14:creationId xmlns="" xmlns:p14="http://schemas.microsoft.com/office/powerpoint/2010/main" val="3332880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i="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lgn="just">
              <a:defRPr>
                <a:latin typeface="Arial" pitchFamily="34" charset="0"/>
                <a:cs typeface="Arial" pitchFamily="34" charset="0"/>
              </a:defRPr>
            </a:lvl1pPr>
            <a:lvl2pPr algn="just">
              <a:defRPr>
                <a:latin typeface="Arial" pitchFamily="34" charset="0"/>
                <a:cs typeface="Arial" pitchFamily="34" charset="0"/>
              </a:defRPr>
            </a:lvl2pPr>
            <a:lvl3pPr algn="just">
              <a:defRPr>
                <a:latin typeface="Arial" pitchFamily="34" charset="0"/>
                <a:cs typeface="Arial" pitchFamily="34" charset="0"/>
              </a:defRPr>
            </a:lvl3pPr>
            <a:lvl4pPr algn="just">
              <a:defRPr>
                <a:latin typeface="Arial" pitchFamily="34" charset="0"/>
                <a:cs typeface="Arial" pitchFamily="34" charset="0"/>
              </a:defRPr>
            </a:lvl4pPr>
            <a:lvl5pPr algn="just">
              <a:defRPr>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1"/>
          </p:nvPr>
        </p:nvSpPr>
        <p:spPr>
          <a:xfrm>
            <a:off x="6629400" y="6338888"/>
            <a:ext cx="2133600" cy="244475"/>
          </a:xfrm>
        </p:spPr>
        <p:txBody>
          <a:bodyPr/>
          <a:lstStyle>
            <a:lvl1pPr>
              <a:defRPr/>
            </a:lvl1pPr>
          </a:lstStyle>
          <a:p>
            <a:fld id="{8A76F598-2AD5-48A0-92F4-156B40A68287}" type="slidenum">
              <a:rPr lang="en-US"/>
              <a:pPr/>
              <a:t>‹#›</a:t>
            </a:fld>
            <a:endParaRPr lang="en-US"/>
          </a:p>
        </p:txBody>
      </p:sp>
    </p:spTree>
    <p:extLst>
      <p:ext uri="{BB962C8B-B14F-4D97-AF65-F5344CB8AC3E}">
        <p14:creationId xmlns="" xmlns:p14="http://schemas.microsoft.com/office/powerpoint/2010/main" val="4044505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1CEE69EC-D6C4-4589-AAB7-FCB2197F95D0}" type="slidenum">
              <a:rPr lang="en-US"/>
              <a:pPr/>
              <a:t>‹#›</a:t>
            </a:fld>
            <a:endParaRPr lang="en-US"/>
          </a:p>
        </p:txBody>
      </p:sp>
      <p:sp>
        <p:nvSpPr>
          <p:cNvPr id="6" name="Date Placeholder 5"/>
          <p:cNvSpPr>
            <a:spLocks noGrp="1"/>
          </p:cNvSpPr>
          <p:nvPr>
            <p:ph type="dt" sz="half" idx="12"/>
          </p:nvPr>
        </p:nvSpPr>
        <p:spPr/>
        <p:txBody>
          <a:bodyPr/>
          <a:lstStyle>
            <a:lvl1pPr>
              <a:defRPr/>
            </a:lvl1pPr>
          </a:lstStyle>
          <a:p>
            <a:endParaRPr lang="en-US" dirty="0"/>
          </a:p>
        </p:txBody>
      </p:sp>
    </p:spTree>
    <p:extLst>
      <p:ext uri="{BB962C8B-B14F-4D97-AF65-F5344CB8AC3E}">
        <p14:creationId xmlns="" xmlns:p14="http://schemas.microsoft.com/office/powerpoint/2010/main" val="3976896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228725"/>
            <a:ext cx="3935413" cy="4921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97413" y="1228725"/>
            <a:ext cx="3935412" cy="4921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E2630219-DD02-4C9B-B570-03080BB94AC0}" type="slidenum">
              <a:rPr lang="en-US"/>
              <a:pPr/>
              <a:t>‹#›</a:t>
            </a:fld>
            <a:endParaRPr lang="en-US"/>
          </a:p>
        </p:txBody>
      </p:sp>
      <p:sp>
        <p:nvSpPr>
          <p:cNvPr id="7" name="Date Placeholder 6"/>
          <p:cNvSpPr>
            <a:spLocks noGrp="1"/>
          </p:cNvSpPr>
          <p:nvPr>
            <p:ph type="dt" sz="half" idx="12"/>
          </p:nvPr>
        </p:nvSpPr>
        <p:spPr/>
        <p:txBody>
          <a:bodyPr/>
          <a:lstStyle>
            <a:lvl1pPr>
              <a:defRPr/>
            </a:lvl1pPr>
          </a:lstStyle>
          <a:p>
            <a:endParaRPr lang="en-US" dirty="0"/>
          </a:p>
        </p:txBody>
      </p:sp>
    </p:spTree>
    <p:extLst>
      <p:ext uri="{BB962C8B-B14F-4D97-AF65-F5344CB8AC3E}">
        <p14:creationId xmlns="" xmlns:p14="http://schemas.microsoft.com/office/powerpoint/2010/main" val="4275035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endParaRPr lang="en-US"/>
          </a:p>
        </p:txBody>
      </p:sp>
      <p:sp>
        <p:nvSpPr>
          <p:cNvPr id="8" name="Slide Number Placeholder 7"/>
          <p:cNvSpPr>
            <a:spLocks noGrp="1"/>
          </p:cNvSpPr>
          <p:nvPr>
            <p:ph type="sldNum" sz="quarter" idx="11"/>
          </p:nvPr>
        </p:nvSpPr>
        <p:spPr/>
        <p:txBody>
          <a:bodyPr/>
          <a:lstStyle>
            <a:lvl1pPr>
              <a:defRPr/>
            </a:lvl1pPr>
          </a:lstStyle>
          <a:p>
            <a:fld id="{02FA9A88-4135-4654-9570-F4CEDD6204C7}" type="slidenum">
              <a:rPr lang="en-US"/>
              <a:pPr/>
              <a:t>‹#›</a:t>
            </a:fld>
            <a:endParaRPr lang="en-US"/>
          </a:p>
        </p:txBody>
      </p:sp>
      <p:sp>
        <p:nvSpPr>
          <p:cNvPr id="9" name="Date Placeholder 8"/>
          <p:cNvSpPr>
            <a:spLocks noGrp="1"/>
          </p:cNvSpPr>
          <p:nvPr>
            <p:ph type="dt" sz="half" idx="12"/>
          </p:nvPr>
        </p:nvSpPr>
        <p:spPr/>
        <p:txBody>
          <a:bodyPr/>
          <a:lstStyle>
            <a:lvl1pPr>
              <a:defRPr/>
            </a:lvl1pPr>
          </a:lstStyle>
          <a:p>
            <a:endParaRPr lang="en-US" dirty="0"/>
          </a:p>
        </p:txBody>
      </p:sp>
    </p:spTree>
    <p:extLst>
      <p:ext uri="{BB962C8B-B14F-4D97-AF65-F5344CB8AC3E}">
        <p14:creationId xmlns="" xmlns:p14="http://schemas.microsoft.com/office/powerpoint/2010/main" val="12179634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endParaRPr lang="en-US"/>
          </a:p>
        </p:txBody>
      </p:sp>
      <p:sp>
        <p:nvSpPr>
          <p:cNvPr id="4" name="Slide Number Placeholder 3"/>
          <p:cNvSpPr>
            <a:spLocks noGrp="1"/>
          </p:cNvSpPr>
          <p:nvPr>
            <p:ph type="sldNum" sz="quarter" idx="11"/>
          </p:nvPr>
        </p:nvSpPr>
        <p:spPr/>
        <p:txBody>
          <a:bodyPr/>
          <a:lstStyle>
            <a:lvl1pPr>
              <a:defRPr/>
            </a:lvl1pPr>
          </a:lstStyle>
          <a:p>
            <a:fld id="{3FF7D036-E944-4602-8BAC-16A6B263C487}" type="slidenum">
              <a:rPr lang="en-US"/>
              <a:pPr/>
              <a:t>‹#›</a:t>
            </a:fld>
            <a:endParaRPr lang="en-US"/>
          </a:p>
        </p:txBody>
      </p:sp>
      <p:sp>
        <p:nvSpPr>
          <p:cNvPr id="5" name="Date Placeholder 4"/>
          <p:cNvSpPr>
            <a:spLocks noGrp="1"/>
          </p:cNvSpPr>
          <p:nvPr>
            <p:ph type="dt" sz="half" idx="12"/>
          </p:nvPr>
        </p:nvSpPr>
        <p:spPr/>
        <p:txBody>
          <a:bodyPr/>
          <a:lstStyle>
            <a:lvl1pPr>
              <a:defRPr/>
            </a:lvl1pPr>
          </a:lstStyle>
          <a:p>
            <a:endParaRPr lang="en-US" dirty="0"/>
          </a:p>
        </p:txBody>
      </p:sp>
    </p:spTree>
    <p:extLst>
      <p:ext uri="{BB962C8B-B14F-4D97-AF65-F5344CB8AC3E}">
        <p14:creationId xmlns="" xmlns:p14="http://schemas.microsoft.com/office/powerpoint/2010/main" val="64383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US"/>
          </a:p>
        </p:txBody>
      </p:sp>
      <p:sp>
        <p:nvSpPr>
          <p:cNvPr id="3" name="Slide Number Placeholder 2"/>
          <p:cNvSpPr>
            <a:spLocks noGrp="1"/>
          </p:cNvSpPr>
          <p:nvPr>
            <p:ph type="sldNum" sz="quarter" idx="11"/>
          </p:nvPr>
        </p:nvSpPr>
        <p:spPr/>
        <p:txBody>
          <a:bodyPr/>
          <a:lstStyle>
            <a:lvl1pPr>
              <a:defRPr/>
            </a:lvl1pPr>
          </a:lstStyle>
          <a:p>
            <a:fld id="{68683257-904B-4A28-8BBB-49D4FE7816CE}" type="slidenum">
              <a:rPr lang="en-US"/>
              <a:pPr/>
              <a:t>‹#›</a:t>
            </a:fld>
            <a:endParaRPr lang="en-US"/>
          </a:p>
        </p:txBody>
      </p:sp>
      <p:sp>
        <p:nvSpPr>
          <p:cNvPr id="4" name="Date Placeholder 3"/>
          <p:cNvSpPr>
            <a:spLocks noGrp="1"/>
          </p:cNvSpPr>
          <p:nvPr>
            <p:ph type="dt" sz="half" idx="12"/>
          </p:nvPr>
        </p:nvSpPr>
        <p:spPr/>
        <p:txBody>
          <a:bodyPr/>
          <a:lstStyle>
            <a:lvl1pPr>
              <a:defRPr/>
            </a:lvl1pPr>
          </a:lstStyle>
          <a:p>
            <a:endParaRPr lang="en-US" dirty="0"/>
          </a:p>
        </p:txBody>
      </p:sp>
    </p:spTree>
    <p:extLst>
      <p:ext uri="{BB962C8B-B14F-4D97-AF65-F5344CB8AC3E}">
        <p14:creationId xmlns="" xmlns:p14="http://schemas.microsoft.com/office/powerpoint/2010/main" val="2882764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609904EB-5EA5-42FE-8DFC-C72CA9AF9D76}" type="slidenum">
              <a:rPr lang="en-US"/>
              <a:pPr/>
              <a:t>‹#›</a:t>
            </a:fld>
            <a:endParaRPr lang="en-US"/>
          </a:p>
        </p:txBody>
      </p:sp>
      <p:sp>
        <p:nvSpPr>
          <p:cNvPr id="7" name="Date Placeholder 6"/>
          <p:cNvSpPr>
            <a:spLocks noGrp="1"/>
          </p:cNvSpPr>
          <p:nvPr>
            <p:ph type="dt" sz="half" idx="12"/>
          </p:nvPr>
        </p:nvSpPr>
        <p:spPr/>
        <p:txBody>
          <a:bodyPr/>
          <a:lstStyle>
            <a:lvl1pPr>
              <a:defRPr/>
            </a:lvl1pPr>
          </a:lstStyle>
          <a:p>
            <a:endParaRPr lang="en-US" dirty="0"/>
          </a:p>
        </p:txBody>
      </p:sp>
    </p:spTree>
    <p:extLst>
      <p:ext uri="{BB962C8B-B14F-4D97-AF65-F5344CB8AC3E}">
        <p14:creationId xmlns="" xmlns:p14="http://schemas.microsoft.com/office/powerpoint/2010/main" val="860615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9779EBCD-9603-4AA4-8D4D-E9117B9D8C16}" type="slidenum">
              <a:rPr lang="en-US"/>
              <a:pPr/>
              <a:t>‹#›</a:t>
            </a:fld>
            <a:endParaRPr lang="en-US"/>
          </a:p>
        </p:txBody>
      </p:sp>
      <p:sp>
        <p:nvSpPr>
          <p:cNvPr id="7" name="Date Placeholder 6"/>
          <p:cNvSpPr>
            <a:spLocks noGrp="1"/>
          </p:cNvSpPr>
          <p:nvPr>
            <p:ph type="dt" sz="half" idx="12"/>
          </p:nvPr>
        </p:nvSpPr>
        <p:spPr/>
        <p:txBody>
          <a:bodyPr/>
          <a:lstStyle>
            <a:lvl1pPr>
              <a:defRPr/>
            </a:lvl1pPr>
          </a:lstStyle>
          <a:p>
            <a:endParaRPr lang="en-US" dirty="0"/>
          </a:p>
        </p:txBody>
      </p:sp>
    </p:spTree>
    <p:extLst>
      <p:ext uri="{BB962C8B-B14F-4D97-AF65-F5344CB8AC3E}">
        <p14:creationId xmlns="" xmlns:p14="http://schemas.microsoft.com/office/powerpoint/2010/main" val="3550943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file:///E:\Working%202019\SHIP%20Prj\JICA\1200px-Japan_International_Cooperation_Agency_logo.svg.png"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3" name="Rectangle 69"/>
          <p:cNvSpPr>
            <a:spLocks noChangeArrowheads="1"/>
          </p:cNvSpPr>
          <p:nvPr/>
        </p:nvSpPr>
        <p:spPr bwMode="gray">
          <a:xfrm>
            <a:off x="457200" y="0"/>
            <a:ext cx="8477250" cy="768350"/>
          </a:xfrm>
          <a:prstGeom prst="rect">
            <a:avLst/>
          </a:prstGeom>
          <a:gradFill rotWithShape="1">
            <a:gsLst>
              <a:gs pos="0">
                <a:schemeClr val="bg2">
                  <a:gamma/>
                  <a:tint val="0"/>
                  <a:invGamma/>
                </a:schemeClr>
              </a:gs>
              <a:gs pos="100000">
                <a:schemeClr val="bg2"/>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 name="Rectangle 3"/>
          <p:cNvSpPr>
            <a:spLocks noGrp="1" noChangeArrowheads="1"/>
          </p:cNvSpPr>
          <p:nvPr>
            <p:ph type="body" idx="1"/>
          </p:nvPr>
        </p:nvSpPr>
        <p:spPr bwMode="gray">
          <a:xfrm>
            <a:off x="609600" y="1228725"/>
            <a:ext cx="8023225" cy="4921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gray">
          <a:xfrm>
            <a:off x="5791200" y="6248400"/>
            <a:ext cx="2895600" cy="334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atin typeface="+mn-lt"/>
              </a:defRPr>
            </a:lvl1pPr>
          </a:lstStyle>
          <a:p>
            <a:endParaRPr lang="en-US"/>
          </a:p>
        </p:txBody>
      </p:sp>
      <p:sp>
        <p:nvSpPr>
          <p:cNvPr id="1030" name="Rectangle 6"/>
          <p:cNvSpPr>
            <a:spLocks noGrp="1" noChangeArrowheads="1"/>
          </p:cNvSpPr>
          <p:nvPr>
            <p:ph type="sldNum" sz="quarter" idx="4"/>
          </p:nvPr>
        </p:nvSpPr>
        <p:spPr bwMode="gray">
          <a:xfrm>
            <a:off x="3429000" y="6338888"/>
            <a:ext cx="2133600"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74BB0D0-2A51-49E2-985C-319E2195849A}" type="slidenum">
              <a:rPr lang="en-US"/>
              <a:pPr/>
              <a:t>‹#›</a:t>
            </a:fld>
            <a:endParaRPr lang="en-US"/>
          </a:p>
        </p:txBody>
      </p:sp>
      <p:sp>
        <p:nvSpPr>
          <p:cNvPr id="1052" name="Rectangle 28"/>
          <p:cNvSpPr>
            <a:spLocks noChangeArrowheads="1"/>
          </p:cNvSpPr>
          <p:nvPr/>
        </p:nvSpPr>
        <p:spPr bwMode="gray">
          <a:xfrm>
            <a:off x="0" y="0"/>
            <a:ext cx="457200" cy="768350"/>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1054" name="Rectangle 30"/>
          <p:cNvSpPr>
            <a:spLocks noChangeArrowheads="1"/>
          </p:cNvSpPr>
          <p:nvPr/>
        </p:nvSpPr>
        <p:spPr bwMode="gray">
          <a:xfrm>
            <a:off x="0" y="762000"/>
            <a:ext cx="457200" cy="152400"/>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1056" name="Rectangle 32"/>
          <p:cNvSpPr>
            <a:spLocks noChangeArrowheads="1"/>
          </p:cNvSpPr>
          <p:nvPr/>
        </p:nvSpPr>
        <p:spPr bwMode="gray">
          <a:xfrm>
            <a:off x="0" y="914400"/>
            <a:ext cx="457200" cy="4191000"/>
          </a:xfrm>
          <a:prstGeom prst="rect">
            <a:avLst/>
          </a:prstGeom>
          <a:gradFill rotWithShape="1">
            <a:gsLst>
              <a:gs pos="0">
                <a:schemeClr val="bg2"/>
              </a:gs>
              <a:gs pos="100000">
                <a:schemeClr val="bg2">
                  <a:gamma/>
                  <a:tint val="42353"/>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1073" name="Rectangle 49"/>
          <p:cNvSpPr>
            <a:spLocks noChangeArrowheads="1"/>
          </p:cNvSpPr>
          <p:nvPr/>
        </p:nvSpPr>
        <p:spPr bwMode="gray">
          <a:xfrm>
            <a:off x="0" y="5105400"/>
            <a:ext cx="457200" cy="1544638"/>
          </a:xfrm>
          <a:prstGeom prst="rect">
            <a:avLst/>
          </a:prstGeom>
          <a:gradFill rotWithShape="1">
            <a:gsLst>
              <a:gs pos="0">
                <a:schemeClr val="accent2">
                  <a:gamma/>
                  <a:tint val="42353"/>
                  <a:invGamma/>
                </a:schemeClr>
              </a:gs>
              <a:gs pos="100000">
                <a:schemeClr val="accent2"/>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1079" name="Rectangle 55"/>
          <p:cNvSpPr>
            <a:spLocks noChangeArrowheads="1"/>
          </p:cNvSpPr>
          <p:nvPr/>
        </p:nvSpPr>
        <p:spPr bwMode="gray">
          <a:xfrm>
            <a:off x="0" y="6656388"/>
            <a:ext cx="457200" cy="209550"/>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0" name="Rectangle 56"/>
          <p:cNvSpPr>
            <a:spLocks noChangeArrowheads="1"/>
          </p:cNvSpPr>
          <p:nvPr/>
        </p:nvSpPr>
        <p:spPr bwMode="gray">
          <a:xfrm>
            <a:off x="457200" y="6650038"/>
            <a:ext cx="1304925" cy="215900"/>
          </a:xfrm>
          <a:prstGeom prst="rect">
            <a:avLst/>
          </a:prstGeom>
          <a:gradFill rotWithShape="1">
            <a:gsLst>
              <a:gs pos="0">
                <a:schemeClr val="bg2">
                  <a:gamma/>
                  <a:tint val="0"/>
                  <a:invGamma/>
                </a:schemeClr>
              </a:gs>
              <a:gs pos="100000">
                <a:schemeClr val="bg2"/>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4" name="Rectangle 60"/>
          <p:cNvSpPr>
            <a:spLocks noChangeArrowheads="1"/>
          </p:cNvSpPr>
          <p:nvPr/>
        </p:nvSpPr>
        <p:spPr bwMode="gray">
          <a:xfrm>
            <a:off x="1752600" y="6650038"/>
            <a:ext cx="7391400" cy="215900"/>
          </a:xfrm>
          <a:prstGeom prst="rect">
            <a:avLst/>
          </a:prstGeom>
          <a:gradFill rotWithShape="1">
            <a:gsLst>
              <a:gs pos="0">
                <a:schemeClr val="folHlink">
                  <a:gamma/>
                  <a:tint val="54510"/>
                  <a:invGamma/>
                </a:schemeClr>
              </a:gs>
              <a:gs pos="100000">
                <a:schemeClr val="folHlink"/>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 name="Rectangle 61"/>
          <p:cNvSpPr>
            <a:spLocks noChangeArrowheads="1"/>
          </p:cNvSpPr>
          <p:nvPr/>
        </p:nvSpPr>
        <p:spPr bwMode="gray">
          <a:xfrm>
            <a:off x="8777288" y="6656388"/>
            <a:ext cx="366712" cy="209550"/>
          </a:xfrm>
          <a:prstGeom prst="rect">
            <a:avLst/>
          </a:prstGeom>
          <a:gradFill rotWithShape="1">
            <a:gsLst>
              <a:gs pos="0">
                <a:schemeClr val="bg1"/>
              </a:gs>
              <a:gs pos="100000">
                <a:schemeClr val="bg1">
                  <a:gamma/>
                  <a:shade val="84706"/>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7" name="Rectangle 63"/>
          <p:cNvSpPr>
            <a:spLocks noChangeArrowheads="1"/>
          </p:cNvSpPr>
          <p:nvPr/>
        </p:nvSpPr>
        <p:spPr bwMode="gray">
          <a:xfrm>
            <a:off x="8769350" y="6019800"/>
            <a:ext cx="374650" cy="642938"/>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9" name="Rectangle 65"/>
          <p:cNvSpPr>
            <a:spLocks noChangeArrowheads="1"/>
          </p:cNvSpPr>
          <p:nvPr/>
        </p:nvSpPr>
        <p:spPr bwMode="gray">
          <a:xfrm>
            <a:off x="8763000" y="914400"/>
            <a:ext cx="381000" cy="5105400"/>
          </a:xfrm>
          <a:prstGeom prst="rect">
            <a:avLst/>
          </a:prstGeom>
          <a:gradFill rotWithShape="1">
            <a:gsLst>
              <a:gs pos="0">
                <a:schemeClr val="hlink"/>
              </a:gs>
              <a:gs pos="100000">
                <a:schemeClr val="hlink">
                  <a:gamma/>
                  <a:tint val="51373"/>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0" name="Rectangle 66"/>
          <p:cNvSpPr>
            <a:spLocks noChangeArrowheads="1"/>
          </p:cNvSpPr>
          <p:nvPr/>
        </p:nvSpPr>
        <p:spPr bwMode="gray">
          <a:xfrm>
            <a:off x="8763000" y="762000"/>
            <a:ext cx="381000" cy="152400"/>
          </a:xfrm>
          <a:prstGeom prst="rect">
            <a:avLst/>
          </a:prstGeom>
          <a:solidFill>
            <a:schemeClr val="fo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1091" name="Rectangle 67"/>
          <p:cNvSpPr>
            <a:spLocks noChangeArrowheads="1"/>
          </p:cNvSpPr>
          <p:nvPr/>
        </p:nvSpPr>
        <p:spPr bwMode="gray">
          <a:xfrm>
            <a:off x="8770938" y="0"/>
            <a:ext cx="373062" cy="762000"/>
          </a:xfrm>
          <a:prstGeom prst="rect">
            <a:avLst/>
          </a:pr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2" name="Rectangle 68"/>
          <p:cNvSpPr>
            <a:spLocks noChangeArrowheads="1"/>
          </p:cNvSpPr>
          <p:nvPr/>
        </p:nvSpPr>
        <p:spPr bwMode="gray">
          <a:xfrm>
            <a:off x="457200" y="762000"/>
            <a:ext cx="8315325" cy="152400"/>
          </a:xfrm>
          <a:prstGeom prst="rect">
            <a:avLst/>
          </a:prstGeom>
          <a:gradFill rotWithShape="1">
            <a:gsLst>
              <a:gs pos="0">
                <a:schemeClr val="accent1"/>
              </a:gs>
              <a:gs pos="100000">
                <a:schemeClr val="accent1">
                  <a:gamma/>
                  <a:tint val="33333"/>
                  <a:invGamma/>
                </a:schemeClr>
              </a:gs>
            </a:gsLst>
            <a:lin ang="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1026" name="Rectangle 2"/>
          <p:cNvSpPr>
            <a:spLocks noGrp="1" noChangeArrowheads="1"/>
          </p:cNvSpPr>
          <p:nvPr>
            <p:ph type="title"/>
          </p:nvPr>
        </p:nvSpPr>
        <p:spPr bwMode="gray">
          <a:xfrm>
            <a:off x="990600" y="122238"/>
            <a:ext cx="6705600" cy="5635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grpSp>
        <p:nvGrpSpPr>
          <p:cNvPr id="1128" name="Group 104"/>
          <p:cNvGrpSpPr>
            <a:grpSpLocks/>
          </p:cNvGrpSpPr>
          <p:nvPr/>
        </p:nvGrpSpPr>
        <p:grpSpPr bwMode="auto">
          <a:xfrm>
            <a:off x="8002588" y="69850"/>
            <a:ext cx="657225" cy="636588"/>
            <a:chOff x="5041" y="44"/>
            <a:chExt cx="414" cy="401"/>
          </a:xfrm>
        </p:grpSpPr>
        <p:sp>
          <p:nvSpPr>
            <p:cNvPr id="1129" name="Oval 105"/>
            <p:cNvSpPr>
              <a:spLocks noChangeArrowheads="1"/>
            </p:cNvSpPr>
            <p:nvPr userDrawn="1"/>
          </p:nvSpPr>
          <p:spPr bwMode="gray">
            <a:xfrm rot="149948">
              <a:off x="5161" y="161"/>
              <a:ext cx="175" cy="170"/>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1130" name="Group 106"/>
            <p:cNvGrpSpPr>
              <a:grpSpLocks/>
            </p:cNvGrpSpPr>
            <p:nvPr userDrawn="1"/>
          </p:nvGrpSpPr>
          <p:grpSpPr bwMode="auto">
            <a:xfrm rot="334874">
              <a:off x="5321" y="313"/>
              <a:ext cx="98" cy="75"/>
              <a:chOff x="3452" y="878"/>
              <a:chExt cx="402" cy="342"/>
            </a:xfrm>
          </p:grpSpPr>
          <p:sp>
            <p:nvSpPr>
              <p:cNvPr id="1131" name="Oval 107"/>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32" name="Oval 108"/>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33" name="Oval 109"/>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1134" name="Group 110"/>
            <p:cNvGrpSpPr>
              <a:grpSpLocks/>
            </p:cNvGrpSpPr>
            <p:nvPr userDrawn="1"/>
          </p:nvGrpSpPr>
          <p:grpSpPr bwMode="auto">
            <a:xfrm rot="-23704554">
              <a:off x="5358" y="218"/>
              <a:ext cx="97" cy="75"/>
              <a:chOff x="3452" y="878"/>
              <a:chExt cx="402" cy="342"/>
            </a:xfrm>
          </p:grpSpPr>
          <p:sp>
            <p:nvSpPr>
              <p:cNvPr id="1135" name="Oval 111"/>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36" name="Oval 112"/>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37" name="Oval 113"/>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1138" name="Group 114"/>
            <p:cNvGrpSpPr>
              <a:grpSpLocks/>
            </p:cNvGrpSpPr>
            <p:nvPr userDrawn="1"/>
          </p:nvGrpSpPr>
          <p:grpSpPr bwMode="auto">
            <a:xfrm rot="-4646600">
              <a:off x="5335" y="107"/>
              <a:ext cx="88" cy="82"/>
              <a:chOff x="3452" y="878"/>
              <a:chExt cx="402" cy="342"/>
            </a:xfrm>
          </p:grpSpPr>
          <p:sp>
            <p:nvSpPr>
              <p:cNvPr id="1139" name="Oval 115"/>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40" name="Oval 116"/>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41" name="Oval 117"/>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1142" name="Group 118"/>
            <p:cNvGrpSpPr>
              <a:grpSpLocks/>
            </p:cNvGrpSpPr>
            <p:nvPr userDrawn="1"/>
          </p:nvGrpSpPr>
          <p:grpSpPr bwMode="auto">
            <a:xfrm rot="2913403">
              <a:off x="5210" y="359"/>
              <a:ext cx="88" cy="83"/>
              <a:chOff x="3452" y="878"/>
              <a:chExt cx="402" cy="342"/>
            </a:xfrm>
          </p:grpSpPr>
          <p:sp>
            <p:nvSpPr>
              <p:cNvPr id="1143" name="Oval 119"/>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44" name="Oval 120"/>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45" name="Oval 121"/>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1146" name="Group 122"/>
            <p:cNvGrpSpPr>
              <a:grpSpLocks/>
            </p:cNvGrpSpPr>
            <p:nvPr userDrawn="1"/>
          </p:nvGrpSpPr>
          <p:grpSpPr bwMode="auto">
            <a:xfrm rot="-29488389">
              <a:off x="5212" y="46"/>
              <a:ext cx="88" cy="83"/>
              <a:chOff x="3452" y="878"/>
              <a:chExt cx="402" cy="342"/>
            </a:xfrm>
          </p:grpSpPr>
          <p:sp>
            <p:nvSpPr>
              <p:cNvPr id="1147" name="Oval 123"/>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48" name="Oval 124"/>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49" name="Oval 125"/>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1150" name="Group 126"/>
            <p:cNvGrpSpPr>
              <a:grpSpLocks/>
            </p:cNvGrpSpPr>
            <p:nvPr userDrawn="1"/>
          </p:nvGrpSpPr>
          <p:grpSpPr bwMode="auto">
            <a:xfrm rot="-10069553">
              <a:off x="5089" y="95"/>
              <a:ext cx="97" cy="76"/>
              <a:chOff x="3452" y="878"/>
              <a:chExt cx="402" cy="342"/>
            </a:xfrm>
          </p:grpSpPr>
          <p:sp>
            <p:nvSpPr>
              <p:cNvPr id="1151" name="Oval 127"/>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52" name="Oval 128"/>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53" name="Oval 129"/>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1154" name="Group 130"/>
            <p:cNvGrpSpPr>
              <a:grpSpLocks/>
            </p:cNvGrpSpPr>
            <p:nvPr userDrawn="1"/>
          </p:nvGrpSpPr>
          <p:grpSpPr bwMode="auto">
            <a:xfrm rot="-34314642">
              <a:off x="5041" y="204"/>
              <a:ext cx="97" cy="75"/>
              <a:chOff x="3452" y="878"/>
              <a:chExt cx="402" cy="342"/>
            </a:xfrm>
          </p:grpSpPr>
          <p:sp>
            <p:nvSpPr>
              <p:cNvPr id="1155" name="Oval 131"/>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56" name="Oval 132"/>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57" name="Oval 133"/>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1158" name="Group 134"/>
            <p:cNvGrpSpPr>
              <a:grpSpLocks/>
            </p:cNvGrpSpPr>
            <p:nvPr userDrawn="1"/>
          </p:nvGrpSpPr>
          <p:grpSpPr bwMode="auto">
            <a:xfrm rot="-15041649">
              <a:off x="5085" y="304"/>
              <a:ext cx="88" cy="82"/>
              <a:chOff x="3452" y="878"/>
              <a:chExt cx="402" cy="342"/>
            </a:xfrm>
          </p:grpSpPr>
          <p:sp>
            <p:nvSpPr>
              <p:cNvPr id="1159" name="Oval 135"/>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60" name="Oval 136"/>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61" name="Oval 137"/>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 xmlns:a14="http://schemas.microsoft.com/office/drawing/2010/main" w="0" algn="ctr">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sp>
        <p:nvSpPr>
          <p:cNvPr id="1162" name="Rectangle 138"/>
          <p:cNvSpPr>
            <a:spLocks noGrp="1" noChangeArrowheads="1"/>
          </p:cNvSpPr>
          <p:nvPr>
            <p:ph type="dt" sz="half" idx="2"/>
          </p:nvPr>
        </p:nvSpPr>
        <p:spPr bwMode="gray">
          <a:xfrm>
            <a:off x="457200" y="6324600"/>
            <a:ext cx="2133600"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latin typeface="+mn-lt"/>
              </a:defRPr>
            </a:lvl1pPr>
          </a:lstStyle>
          <a:p>
            <a:endParaRPr lang="en-US" dirty="0"/>
          </a:p>
        </p:txBody>
      </p:sp>
      <p:sp>
        <p:nvSpPr>
          <p:cNvPr id="1175" name="Line 151"/>
          <p:cNvSpPr>
            <a:spLocks noChangeShapeType="1"/>
          </p:cNvSpPr>
          <p:nvPr/>
        </p:nvSpPr>
        <p:spPr bwMode="auto">
          <a:xfrm>
            <a:off x="0" y="762000"/>
            <a:ext cx="9144000" cy="0"/>
          </a:xfrm>
          <a:prstGeom prst="line">
            <a:avLst/>
          </a:prstGeom>
          <a:noFill/>
          <a:ln w="9525">
            <a:solidFill>
              <a:schemeClr val="tx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6" name="Line 152"/>
          <p:cNvSpPr>
            <a:spLocks noChangeShapeType="1"/>
          </p:cNvSpPr>
          <p:nvPr/>
        </p:nvSpPr>
        <p:spPr bwMode="auto">
          <a:xfrm>
            <a:off x="0" y="914400"/>
            <a:ext cx="91440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7" name="Line 153"/>
          <p:cNvSpPr>
            <a:spLocks noChangeShapeType="1"/>
          </p:cNvSpPr>
          <p:nvPr/>
        </p:nvSpPr>
        <p:spPr bwMode="auto">
          <a:xfrm>
            <a:off x="0" y="6648450"/>
            <a:ext cx="91440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8" name="Line 154"/>
          <p:cNvSpPr>
            <a:spLocks noChangeShapeType="1"/>
          </p:cNvSpPr>
          <p:nvPr/>
        </p:nvSpPr>
        <p:spPr bwMode="auto">
          <a:xfrm>
            <a:off x="457200" y="0"/>
            <a:ext cx="0" cy="68580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9" name="Line 155"/>
          <p:cNvSpPr>
            <a:spLocks noChangeShapeType="1"/>
          </p:cNvSpPr>
          <p:nvPr/>
        </p:nvSpPr>
        <p:spPr bwMode="auto">
          <a:xfrm>
            <a:off x="8763000" y="0"/>
            <a:ext cx="0" cy="68580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81" name="Line 157"/>
          <p:cNvSpPr>
            <a:spLocks noChangeShapeType="1"/>
          </p:cNvSpPr>
          <p:nvPr/>
        </p:nvSpPr>
        <p:spPr bwMode="auto">
          <a:xfrm flipH="1">
            <a:off x="0" y="5105400"/>
            <a:ext cx="4572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82" name="Line 158"/>
          <p:cNvSpPr>
            <a:spLocks noChangeShapeType="1"/>
          </p:cNvSpPr>
          <p:nvPr/>
        </p:nvSpPr>
        <p:spPr bwMode="auto">
          <a:xfrm>
            <a:off x="1752600" y="6648450"/>
            <a:ext cx="0" cy="20955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83" name="Line 159"/>
          <p:cNvSpPr>
            <a:spLocks noChangeShapeType="1"/>
          </p:cNvSpPr>
          <p:nvPr/>
        </p:nvSpPr>
        <p:spPr bwMode="auto">
          <a:xfrm>
            <a:off x="8763000" y="6019800"/>
            <a:ext cx="3810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63" name="1200px-Japan_International_Cooperation_Agency_logo.svg.png"/>
          <p:cNvPicPr/>
          <p:nvPr userDrawn="1"/>
        </p:nvPicPr>
        <p:blipFill>
          <a:blip r:embed="rId14" r:link="rId15" cstate="print">
            <a:extLst>
              <a:ext uri="{28A0092B-C50C-407E-A947-70E740481C1C}">
                <a14:useLocalDpi xmlns="" xmlns:wpc="http://schemas.microsoft.com/office/word/2010/wordprocessingCanvas" xmlns:cx="http://schemas.microsoft.com/office/drawing/2014/chartex"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a:ext>
            </a:extLst>
          </a:blip>
          <a:stretch>
            <a:fillRect/>
          </a:stretch>
        </p:blipFill>
        <p:spPr>
          <a:xfrm>
            <a:off x="8001000" y="132608"/>
            <a:ext cx="685800" cy="55319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p:txStyles>
    <p:titleStyle>
      <a:lvl1pPr algn="l" rtl="0" eaLnBrk="1" fontAlgn="base" hangingPunct="1">
        <a:spcBef>
          <a:spcPct val="0"/>
        </a:spcBef>
        <a:spcAft>
          <a:spcPct val="0"/>
        </a:spcAft>
        <a:defRPr sz="2800" b="1" i="0">
          <a:solidFill>
            <a:schemeClr val="tx1"/>
          </a:solidFill>
          <a:latin typeface="+mj-lt"/>
          <a:ea typeface="+mj-ea"/>
          <a:cs typeface="+mj-cs"/>
        </a:defRPr>
      </a:lvl1pPr>
      <a:lvl2pPr algn="l" rtl="0" eaLnBrk="1" fontAlgn="base" hangingPunct="1">
        <a:spcBef>
          <a:spcPct val="0"/>
        </a:spcBef>
        <a:spcAft>
          <a:spcPct val="0"/>
        </a:spcAft>
        <a:defRPr sz="2800" b="1" i="1">
          <a:solidFill>
            <a:schemeClr val="tx1"/>
          </a:solidFill>
          <a:latin typeface="Verdana" pitchFamily="34" charset="0"/>
        </a:defRPr>
      </a:lvl2pPr>
      <a:lvl3pPr algn="l" rtl="0" eaLnBrk="1" fontAlgn="base" hangingPunct="1">
        <a:spcBef>
          <a:spcPct val="0"/>
        </a:spcBef>
        <a:spcAft>
          <a:spcPct val="0"/>
        </a:spcAft>
        <a:defRPr sz="2800" b="1" i="1">
          <a:solidFill>
            <a:schemeClr val="tx1"/>
          </a:solidFill>
          <a:latin typeface="Verdana" pitchFamily="34" charset="0"/>
        </a:defRPr>
      </a:lvl3pPr>
      <a:lvl4pPr algn="l" rtl="0" eaLnBrk="1" fontAlgn="base" hangingPunct="1">
        <a:spcBef>
          <a:spcPct val="0"/>
        </a:spcBef>
        <a:spcAft>
          <a:spcPct val="0"/>
        </a:spcAft>
        <a:defRPr sz="2800" b="1" i="1">
          <a:solidFill>
            <a:schemeClr val="tx1"/>
          </a:solidFill>
          <a:latin typeface="Verdana" pitchFamily="34" charset="0"/>
        </a:defRPr>
      </a:lvl4pPr>
      <a:lvl5pPr algn="l" rtl="0" eaLnBrk="1" fontAlgn="base" hangingPunct="1">
        <a:spcBef>
          <a:spcPct val="0"/>
        </a:spcBef>
        <a:spcAft>
          <a:spcPct val="0"/>
        </a:spcAft>
        <a:defRPr sz="2800" b="1" i="1">
          <a:solidFill>
            <a:schemeClr val="tx1"/>
          </a:solidFill>
          <a:latin typeface="Verdana" pitchFamily="34" charset="0"/>
        </a:defRPr>
      </a:lvl5pPr>
      <a:lvl6pPr marL="457200" algn="l" rtl="0" eaLnBrk="1" fontAlgn="base" hangingPunct="1">
        <a:spcBef>
          <a:spcPct val="0"/>
        </a:spcBef>
        <a:spcAft>
          <a:spcPct val="0"/>
        </a:spcAft>
        <a:defRPr sz="2800" b="1" i="1">
          <a:solidFill>
            <a:schemeClr val="tx1"/>
          </a:solidFill>
          <a:latin typeface="Verdana" pitchFamily="34" charset="0"/>
        </a:defRPr>
      </a:lvl6pPr>
      <a:lvl7pPr marL="914400" algn="l" rtl="0" eaLnBrk="1" fontAlgn="base" hangingPunct="1">
        <a:spcBef>
          <a:spcPct val="0"/>
        </a:spcBef>
        <a:spcAft>
          <a:spcPct val="0"/>
        </a:spcAft>
        <a:defRPr sz="2800" b="1" i="1">
          <a:solidFill>
            <a:schemeClr val="tx1"/>
          </a:solidFill>
          <a:latin typeface="Verdana" pitchFamily="34" charset="0"/>
        </a:defRPr>
      </a:lvl7pPr>
      <a:lvl8pPr marL="1371600" algn="l" rtl="0" eaLnBrk="1" fontAlgn="base" hangingPunct="1">
        <a:spcBef>
          <a:spcPct val="0"/>
        </a:spcBef>
        <a:spcAft>
          <a:spcPct val="0"/>
        </a:spcAft>
        <a:defRPr sz="2800" b="1" i="1">
          <a:solidFill>
            <a:schemeClr val="tx1"/>
          </a:solidFill>
          <a:latin typeface="Verdana" pitchFamily="34" charset="0"/>
        </a:defRPr>
      </a:lvl8pPr>
      <a:lvl9pPr marL="1828800" algn="l" rtl="0" eaLnBrk="1" fontAlgn="base" hangingPunct="1">
        <a:spcBef>
          <a:spcPct val="0"/>
        </a:spcBef>
        <a:spcAft>
          <a:spcPct val="0"/>
        </a:spcAft>
        <a:defRPr sz="2800" b="1" i="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57201" y="2644775"/>
            <a:ext cx="8292150" cy="1698625"/>
          </a:xfrm>
        </p:spPr>
        <p:txBody>
          <a:bodyPr/>
          <a:lstStyle/>
          <a:p>
            <a:r>
              <a:rPr lang="en-US" sz="4000" spc="-100" dirty="0" smtClean="0">
                <a:latin typeface="+mn-lt"/>
              </a:rPr>
              <a:t>TỔNG QUAN VỀ </a:t>
            </a:r>
            <a:br>
              <a:rPr lang="en-US" sz="4000" spc="-100" dirty="0" smtClean="0">
                <a:latin typeface="+mn-lt"/>
              </a:rPr>
            </a:br>
            <a:r>
              <a:rPr lang="en-US" sz="4000" spc="-100" dirty="0" smtClean="0">
                <a:latin typeface="+mn-lt"/>
              </a:rPr>
              <a:t>HỆ THỐNG BẢO HIỂM Y TẾ</a:t>
            </a:r>
            <a:endParaRPr lang="en-US" sz="4000" i="0" dirty="0">
              <a:latin typeface="+mn-lt"/>
            </a:endParaRPr>
          </a:p>
        </p:txBody>
      </p:sp>
      <p:sp>
        <p:nvSpPr>
          <p:cNvPr id="2" name="Rectangle 1"/>
          <p:cNvSpPr/>
          <p:nvPr/>
        </p:nvSpPr>
        <p:spPr>
          <a:xfrm>
            <a:off x="457200" y="6019800"/>
            <a:ext cx="8305800" cy="381000"/>
          </a:xfrm>
          <a:prstGeom prst="rect">
            <a:avLst/>
          </a:prstGeom>
        </p:spPr>
        <p:txBody>
          <a:bodyPr wrap="square">
            <a:spAutoFit/>
          </a:bodyPr>
          <a:lstStyle/>
          <a:p>
            <a:pPr algn="ctr"/>
            <a:r>
              <a:rPr lang="en-US" i="1" dirty="0" err="1" smtClean="0"/>
              <a:t>Đồng</a:t>
            </a:r>
            <a:r>
              <a:rPr lang="en-US" i="1" dirty="0" smtClean="0"/>
              <a:t> </a:t>
            </a:r>
            <a:r>
              <a:rPr lang="en-US" i="1" smtClean="0"/>
              <a:t>Nai</a:t>
            </a:r>
            <a:r>
              <a:rPr lang="en-US" i="1" smtClean="0"/>
              <a:t>, </a:t>
            </a:r>
            <a:r>
              <a:rPr lang="en-US" i="1" dirty="0" smtClean="0"/>
              <a:t>3/2019</a:t>
            </a:r>
          </a:p>
        </p:txBody>
      </p:sp>
      <p:sp>
        <p:nvSpPr>
          <p:cNvPr id="8" name="Subtitle 7"/>
          <p:cNvSpPr>
            <a:spLocks noGrp="1"/>
          </p:cNvSpPr>
          <p:nvPr>
            <p:ph type="subTitle" idx="1"/>
          </p:nvPr>
        </p:nvSpPr>
        <p:spPr>
          <a:xfrm>
            <a:off x="457200" y="5486400"/>
            <a:ext cx="8305800" cy="457200"/>
          </a:xfrm>
        </p:spPr>
        <p:txBody>
          <a:bodyPr/>
          <a:lstStyle/>
          <a:p>
            <a:r>
              <a:rPr lang="en-US" dirty="0" smtClean="0"/>
              <a:t>SHIP PROJECT</a:t>
            </a:r>
            <a:endParaRPr lang="vi-V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Cơ</a:t>
            </a:r>
            <a:r>
              <a:rPr lang="en-US" dirty="0" smtClean="0"/>
              <a:t> </a:t>
            </a:r>
            <a:r>
              <a:rPr lang="en-US" dirty="0" err="1" smtClean="0"/>
              <a:t>sở</a:t>
            </a:r>
            <a:r>
              <a:rPr lang="en-US" dirty="0" smtClean="0"/>
              <a:t> </a:t>
            </a:r>
            <a:r>
              <a:rPr lang="en-US" dirty="0" err="1" smtClean="0"/>
              <a:t>pháp</a:t>
            </a:r>
            <a:r>
              <a:rPr lang="en-US" dirty="0" smtClean="0"/>
              <a:t> </a:t>
            </a:r>
            <a:r>
              <a:rPr lang="en-US" dirty="0" err="1" smtClean="0"/>
              <a:t>lý</a:t>
            </a:r>
            <a:endParaRPr lang="vi-VN" dirty="0"/>
          </a:p>
        </p:txBody>
      </p:sp>
      <p:sp>
        <p:nvSpPr>
          <p:cNvPr id="3" name="Content Placeholder 2"/>
          <p:cNvSpPr>
            <a:spLocks noGrp="1"/>
          </p:cNvSpPr>
          <p:nvPr>
            <p:ph idx="1"/>
          </p:nvPr>
        </p:nvSpPr>
        <p:spPr/>
        <p:txBody>
          <a:bodyPr/>
          <a:lstStyle/>
          <a:p>
            <a:r>
              <a:rPr lang="en-US" sz="2200" b="1" dirty="0" err="1" smtClean="0">
                <a:solidFill>
                  <a:schemeClr val="accent5">
                    <a:lumMod val="50000"/>
                  </a:schemeClr>
                </a:solidFill>
              </a:rPr>
              <a:t>Nghị</a:t>
            </a:r>
            <a:r>
              <a:rPr lang="en-US" sz="2200" b="1" dirty="0" smtClean="0">
                <a:solidFill>
                  <a:schemeClr val="accent5">
                    <a:lumMod val="50000"/>
                  </a:schemeClr>
                </a:solidFill>
              </a:rPr>
              <a:t> </a:t>
            </a:r>
            <a:r>
              <a:rPr lang="en-US" sz="2200" b="1" dirty="0" err="1" smtClean="0">
                <a:solidFill>
                  <a:schemeClr val="accent5">
                    <a:lumMod val="50000"/>
                  </a:schemeClr>
                </a:solidFill>
              </a:rPr>
              <a:t>quyết</a:t>
            </a:r>
            <a:r>
              <a:rPr lang="en-US" sz="2200" b="1" dirty="0" smtClean="0">
                <a:solidFill>
                  <a:schemeClr val="accent5">
                    <a:lumMod val="50000"/>
                  </a:schemeClr>
                </a:solidFill>
              </a:rPr>
              <a:t> </a:t>
            </a:r>
            <a:r>
              <a:rPr lang="en-US" sz="2200" b="1" dirty="0" err="1" smtClean="0">
                <a:solidFill>
                  <a:schemeClr val="accent5">
                    <a:lumMod val="50000"/>
                  </a:schemeClr>
                </a:solidFill>
              </a:rPr>
              <a:t>số</a:t>
            </a:r>
            <a:r>
              <a:rPr lang="en-US" sz="2200" b="1" dirty="0" smtClean="0">
                <a:solidFill>
                  <a:schemeClr val="accent5">
                    <a:lumMod val="50000"/>
                  </a:schemeClr>
                </a:solidFill>
              </a:rPr>
              <a:t> 68-NQ/QH13 </a:t>
            </a:r>
            <a:r>
              <a:rPr lang="en-US" sz="2200" dirty="0" err="1" smtClean="0"/>
              <a:t>về</a:t>
            </a:r>
            <a:r>
              <a:rPr lang="en-US" sz="2200" dirty="0" smtClean="0"/>
              <a:t> </a:t>
            </a:r>
            <a:r>
              <a:rPr lang="en-US" sz="2200" dirty="0" err="1" smtClean="0"/>
              <a:t>đẩy</a:t>
            </a:r>
            <a:r>
              <a:rPr lang="en-US" sz="2200" dirty="0" smtClean="0"/>
              <a:t> </a:t>
            </a:r>
            <a:r>
              <a:rPr lang="en-US" sz="2200" dirty="0" err="1" smtClean="0"/>
              <a:t>mạnh</a:t>
            </a:r>
            <a:r>
              <a:rPr lang="en-US" sz="2200" dirty="0" smtClean="0"/>
              <a:t> </a:t>
            </a:r>
            <a:r>
              <a:rPr lang="en-US" sz="2200" dirty="0" err="1" smtClean="0"/>
              <a:t>thực</a:t>
            </a:r>
            <a:r>
              <a:rPr lang="en-US" sz="2200" dirty="0" smtClean="0"/>
              <a:t> </a:t>
            </a:r>
            <a:r>
              <a:rPr lang="en-US" sz="2200" dirty="0" err="1" smtClean="0"/>
              <a:t>hiện</a:t>
            </a:r>
            <a:r>
              <a:rPr lang="en-US" sz="2200" dirty="0" smtClean="0"/>
              <a:t> </a:t>
            </a:r>
            <a:r>
              <a:rPr lang="en-US" sz="2200" dirty="0" err="1" smtClean="0"/>
              <a:t>chính</a:t>
            </a:r>
            <a:r>
              <a:rPr lang="en-US" sz="2200" dirty="0" smtClean="0"/>
              <a:t> </a:t>
            </a:r>
            <a:r>
              <a:rPr lang="en-US" sz="2200" dirty="0" err="1" smtClean="0"/>
              <a:t>sách</a:t>
            </a:r>
            <a:r>
              <a:rPr lang="en-US" sz="2200" dirty="0" smtClean="0"/>
              <a:t>, </a:t>
            </a:r>
            <a:r>
              <a:rPr lang="en-US" sz="2200" dirty="0" err="1" smtClean="0"/>
              <a:t>pháp</a:t>
            </a:r>
            <a:r>
              <a:rPr lang="en-US" sz="2200" dirty="0" smtClean="0"/>
              <a:t> </a:t>
            </a:r>
            <a:r>
              <a:rPr lang="en-US" sz="2200" dirty="0" err="1" smtClean="0"/>
              <a:t>luật</a:t>
            </a:r>
            <a:r>
              <a:rPr lang="en-US" sz="2200" dirty="0" smtClean="0"/>
              <a:t> BHYT, </a:t>
            </a:r>
            <a:r>
              <a:rPr lang="en-US" sz="2200" dirty="0" err="1" smtClean="0"/>
              <a:t>tiến</a:t>
            </a:r>
            <a:r>
              <a:rPr lang="en-US" sz="2200" dirty="0" smtClean="0"/>
              <a:t> </a:t>
            </a:r>
            <a:r>
              <a:rPr lang="en-US" sz="2200" dirty="0" err="1" smtClean="0"/>
              <a:t>tới</a:t>
            </a:r>
            <a:r>
              <a:rPr lang="en-US" sz="2200" dirty="0" smtClean="0"/>
              <a:t> BHYT </a:t>
            </a:r>
            <a:r>
              <a:rPr lang="en-US" sz="2200" dirty="0" err="1" smtClean="0"/>
              <a:t>toàn</a:t>
            </a:r>
            <a:r>
              <a:rPr lang="en-US" sz="2200" dirty="0" smtClean="0"/>
              <a:t> </a:t>
            </a:r>
            <a:r>
              <a:rPr lang="en-US" sz="2200" dirty="0" err="1" smtClean="0"/>
              <a:t>dân</a:t>
            </a:r>
            <a:r>
              <a:rPr lang="en-US" sz="2200" dirty="0" smtClean="0"/>
              <a:t>, </a:t>
            </a:r>
            <a:r>
              <a:rPr lang="en-US" sz="2200" dirty="0" err="1" smtClean="0"/>
              <a:t>trong</a:t>
            </a:r>
            <a:r>
              <a:rPr lang="en-US" sz="2200" dirty="0" smtClean="0"/>
              <a:t> </a:t>
            </a:r>
            <a:r>
              <a:rPr lang="en-US" sz="2200" dirty="0" err="1" smtClean="0"/>
              <a:t>đó</a:t>
            </a:r>
            <a:r>
              <a:rPr lang="en-US" sz="2200" dirty="0" smtClean="0"/>
              <a:t> </a:t>
            </a:r>
            <a:r>
              <a:rPr lang="en-US" sz="2200" dirty="0" err="1" smtClean="0"/>
              <a:t>có</a:t>
            </a:r>
            <a:r>
              <a:rPr lang="en-US" sz="2200" dirty="0" smtClean="0"/>
              <a:t> </a:t>
            </a:r>
            <a:r>
              <a:rPr lang="en-US" sz="2200" dirty="0" err="1" smtClean="0"/>
              <a:t>yêu</a:t>
            </a:r>
            <a:r>
              <a:rPr lang="en-US" sz="2200" dirty="0" smtClean="0"/>
              <a:t> </a:t>
            </a:r>
            <a:r>
              <a:rPr lang="en-US" sz="2200" dirty="0" err="1" smtClean="0"/>
              <a:t>cầu</a:t>
            </a:r>
            <a:r>
              <a:rPr lang="en-US" sz="2200" dirty="0" smtClean="0"/>
              <a:t>: "</a:t>
            </a:r>
            <a:r>
              <a:rPr lang="en-US" sz="2200" i="1" dirty="0" err="1" smtClean="0"/>
              <a:t>Trước</a:t>
            </a:r>
            <a:r>
              <a:rPr lang="en-US" sz="2200" i="1" dirty="0" smtClean="0"/>
              <a:t> </a:t>
            </a:r>
            <a:r>
              <a:rPr lang="en-US" sz="2200" i="1" dirty="0" err="1" smtClean="0"/>
              <a:t>năm</a:t>
            </a:r>
            <a:r>
              <a:rPr lang="en-US" sz="2200" i="1" dirty="0" smtClean="0"/>
              <a:t> 2018 </a:t>
            </a:r>
            <a:r>
              <a:rPr lang="en-US" sz="2200" i="1" dirty="0" err="1" smtClean="0"/>
              <a:t>hoàn</a:t>
            </a:r>
            <a:r>
              <a:rPr lang="en-US" sz="2200" i="1" dirty="0" smtClean="0"/>
              <a:t> </a:t>
            </a:r>
            <a:r>
              <a:rPr lang="en-US" sz="2200" i="1" dirty="0" err="1" smtClean="0"/>
              <a:t>thành</a:t>
            </a:r>
            <a:r>
              <a:rPr lang="en-US" sz="2200" i="1" dirty="0" smtClean="0"/>
              <a:t> </a:t>
            </a:r>
            <a:r>
              <a:rPr lang="en-US" sz="2200" i="1" dirty="0" err="1" smtClean="0"/>
              <a:t>việc</a:t>
            </a:r>
            <a:r>
              <a:rPr lang="en-US" sz="2200" i="1" dirty="0" smtClean="0"/>
              <a:t> </a:t>
            </a:r>
            <a:r>
              <a:rPr lang="en-US" sz="2200" i="1" dirty="0" err="1" smtClean="0"/>
              <a:t>liên</a:t>
            </a:r>
            <a:r>
              <a:rPr lang="en-US" sz="2200" i="1" dirty="0" smtClean="0"/>
              <a:t> </a:t>
            </a:r>
            <a:r>
              <a:rPr lang="en-US" sz="2200" i="1" dirty="0" err="1" smtClean="0"/>
              <a:t>thông</a:t>
            </a:r>
            <a:r>
              <a:rPr lang="en-US" sz="2200" i="1" dirty="0" smtClean="0"/>
              <a:t> </a:t>
            </a:r>
            <a:r>
              <a:rPr lang="en-US" sz="2200" i="1" dirty="0" err="1" smtClean="0"/>
              <a:t>hệ</a:t>
            </a:r>
            <a:r>
              <a:rPr lang="en-US" sz="2200" i="1" dirty="0" smtClean="0"/>
              <a:t> </a:t>
            </a:r>
            <a:r>
              <a:rPr lang="en-US" sz="2200" i="1" dirty="0" err="1" smtClean="0"/>
              <a:t>thống</a:t>
            </a:r>
            <a:r>
              <a:rPr lang="en-US" sz="2200" i="1" dirty="0" smtClean="0"/>
              <a:t> </a:t>
            </a:r>
            <a:r>
              <a:rPr lang="en-US" sz="2200" i="1" dirty="0" err="1" smtClean="0"/>
              <a:t>phần</a:t>
            </a:r>
            <a:r>
              <a:rPr lang="en-US" sz="2200" i="1" dirty="0" smtClean="0"/>
              <a:t> </a:t>
            </a:r>
            <a:r>
              <a:rPr lang="en-US" sz="2200" i="1" dirty="0" err="1" smtClean="0"/>
              <a:t>mềm</a:t>
            </a:r>
            <a:r>
              <a:rPr lang="en-US" sz="2200" i="1" dirty="0" smtClean="0"/>
              <a:t> CNTT </a:t>
            </a:r>
            <a:r>
              <a:rPr lang="en-US" sz="2200" i="1" dirty="0" err="1" smtClean="0"/>
              <a:t>giữa</a:t>
            </a:r>
            <a:r>
              <a:rPr lang="en-US" sz="2200" i="1" dirty="0" smtClean="0"/>
              <a:t> </a:t>
            </a:r>
            <a:r>
              <a:rPr lang="en-US" sz="2200" i="1" dirty="0" err="1" smtClean="0"/>
              <a:t>cơ</a:t>
            </a:r>
            <a:r>
              <a:rPr lang="en-US" sz="2200" i="1" dirty="0" smtClean="0"/>
              <a:t> </a:t>
            </a:r>
            <a:r>
              <a:rPr lang="en-US" sz="2200" i="1" dirty="0" err="1" smtClean="0"/>
              <a:t>quan</a:t>
            </a:r>
            <a:r>
              <a:rPr lang="en-US" sz="2200" i="1" dirty="0" smtClean="0"/>
              <a:t> BHXH </a:t>
            </a:r>
            <a:r>
              <a:rPr lang="en-US" sz="2200" i="1" dirty="0" err="1" smtClean="0"/>
              <a:t>và</a:t>
            </a:r>
            <a:r>
              <a:rPr lang="en-US" sz="2200" i="1" dirty="0" smtClean="0"/>
              <a:t> </a:t>
            </a:r>
            <a:r>
              <a:rPr lang="en-US" sz="2200" i="1" dirty="0" err="1" smtClean="0"/>
              <a:t>cơ</a:t>
            </a:r>
            <a:r>
              <a:rPr lang="en-US" sz="2200" i="1" dirty="0" smtClean="0"/>
              <a:t> </a:t>
            </a:r>
            <a:r>
              <a:rPr lang="en-US" sz="2200" i="1" dirty="0" err="1" smtClean="0"/>
              <a:t>sở</a:t>
            </a:r>
            <a:r>
              <a:rPr lang="en-US" sz="2200" i="1" dirty="0" smtClean="0"/>
              <a:t> KCB </a:t>
            </a:r>
            <a:r>
              <a:rPr lang="en-US" sz="2200" i="1" dirty="0" err="1" smtClean="0"/>
              <a:t>nhằm</a:t>
            </a:r>
            <a:r>
              <a:rPr lang="en-US" sz="2200" i="1" dirty="0" smtClean="0"/>
              <a:t> </a:t>
            </a:r>
            <a:r>
              <a:rPr lang="en-US" sz="2200" i="1" dirty="0" err="1" smtClean="0"/>
              <a:t>cải</a:t>
            </a:r>
            <a:r>
              <a:rPr lang="en-US" sz="2200" i="1" dirty="0" smtClean="0"/>
              <a:t> </a:t>
            </a:r>
            <a:r>
              <a:rPr lang="en-US" sz="2200" i="1" dirty="0" err="1" smtClean="0"/>
              <a:t>tiến</a:t>
            </a:r>
            <a:r>
              <a:rPr lang="en-US" sz="2200" i="1" dirty="0" smtClean="0"/>
              <a:t> </a:t>
            </a:r>
            <a:r>
              <a:rPr lang="en-US" sz="2200" i="1" dirty="0" err="1" smtClean="0"/>
              <a:t>thủ</a:t>
            </a:r>
            <a:r>
              <a:rPr lang="en-US" sz="2200" i="1" dirty="0" smtClean="0"/>
              <a:t> </a:t>
            </a:r>
            <a:r>
              <a:rPr lang="en-US" sz="2200" i="1" dirty="0" err="1" smtClean="0"/>
              <a:t>tục</a:t>
            </a:r>
            <a:r>
              <a:rPr lang="en-US" sz="2200" i="1" dirty="0" smtClean="0"/>
              <a:t> </a:t>
            </a:r>
            <a:r>
              <a:rPr lang="en-US" sz="2200" i="1" dirty="0" err="1" smtClean="0"/>
              <a:t>hành</a:t>
            </a:r>
            <a:r>
              <a:rPr lang="en-US" sz="2200" i="1" dirty="0" smtClean="0"/>
              <a:t> </a:t>
            </a:r>
            <a:r>
              <a:rPr lang="en-US" sz="2200" i="1" dirty="0" err="1" smtClean="0"/>
              <a:t>chính</a:t>
            </a:r>
            <a:r>
              <a:rPr lang="en-US" sz="2200" i="1" dirty="0" smtClean="0"/>
              <a:t> </a:t>
            </a:r>
            <a:r>
              <a:rPr lang="en-US" sz="2200" i="1" dirty="0" err="1" smtClean="0"/>
              <a:t>trong</a:t>
            </a:r>
            <a:r>
              <a:rPr lang="en-US" sz="2200" i="1" dirty="0" smtClean="0"/>
              <a:t> KCB, </a:t>
            </a:r>
            <a:r>
              <a:rPr lang="en-US" sz="2200" i="1" dirty="0" err="1" smtClean="0"/>
              <a:t>nâng</a:t>
            </a:r>
            <a:r>
              <a:rPr lang="en-US" sz="2200" i="1" dirty="0" smtClean="0"/>
              <a:t> </a:t>
            </a:r>
            <a:r>
              <a:rPr lang="en-US" sz="2200" i="1" dirty="0" err="1" smtClean="0"/>
              <a:t>cao</a:t>
            </a:r>
            <a:r>
              <a:rPr lang="en-US" sz="2200" i="1" dirty="0" smtClean="0"/>
              <a:t> </a:t>
            </a:r>
            <a:r>
              <a:rPr lang="en-US" sz="2200" i="1" dirty="0" err="1" smtClean="0"/>
              <a:t>hiệu</a:t>
            </a:r>
            <a:r>
              <a:rPr lang="en-US" sz="2200" i="1" dirty="0" smtClean="0"/>
              <a:t> </a:t>
            </a:r>
            <a:r>
              <a:rPr lang="en-US" sz="2200" i="1" dirty="0" err="1" smtClean="0"/>
              <a:t>quả</a:t>
            </a:r>
            <a:r>
              <a:rPr lang="en-US" sz="2200" i="1" dirty="0" smtClean="0"/>
              <a:t> </a:t>
            </a:r>
            <a:r>
              <a:rPr lang="en-US" sz="2200" i="1" dirty="0" err="1" smtClean="0"/>
              <a:t>công</a:t>
            </a:r>
            <a:r>
              <a:rPr lang="en-US" sz="2200" i="1" dirty="0" smtClean="0"/>
              <a:t> </a:t>
            </a:r>
            <a:r>
              <a:rPr lang="en-US" sz="2200" i="1" dirty="0" err="1" smtClean="0"/>
              <a:t>tác</a:t>
            </a:r>
            <a:r>
              <a:rPr lang="en-US" sz="2200" i="1" dirty="0" smtClean="0"/>
              <a:t> </a:t>
            </a:r>
            <a:r>
              <a:rPr lang="en-US" sz="2200" i="1" dirty="0" err="1" smtClean="0"/>
              <a:t>giám</a:t>
            </a:r>
            <a:r>
              <a:rPr lang="en-US" sz="2200" i="1" dirty="0" smtClean="0"/>
              <a:t> </a:t>
            </a:r>
            <a:r>
              <a:rPr lang="en-US" sz="2200" i="1" dirty="0" err="1" smtClean="0"/>
              <a:t>định</a:t>
            </a:r>
            <a:r>
              <a:rPr lang="en-US" sz="2200" i="1" dirty="0" smtClean="0"/>
              <a:t> BHYT, </a:t>
            </a:r>
            <a:r>
              <a:rPr lang="en-US" sz="2200" i="1" dirty="0" err="1" smtClean="0"/>
              <a:t>quản</a:t>
            </a:r>
            <a:r>
              <a:rPr lang="en-US" sz="2200" i="1" dirty="0" smtClean="0"/>
              <a:t> </a:t>
            </a:r>
            <a:r>
              <a:rPr lang="en-US" sz="2200" i="1" dirty="0" err="1" smtClean="0"/>
              <a:t>lý</a:t>
            </a:r>
            <a:r>
              <a:rPr lang="en-US" sz="2200" i="1" dirty="0" smtClean="0"/>
              <a:t>, </a:t>
            </a:r>
            <a:r>
              <a:rPr lang="en-US" sz="2200" i="1" dirty="0" err="1" smtClean="0"/>
              <a:t>sử</a:t>
            </a:r>
            <a:r>
              <a:rPr lang="en-US" sz="2200" i="1" dirty="0" smtClean="0"/>
              <a:t> </a:t>
            </a:r>
            <a:r>
              <a:rPr lang="en-US" sz="2200" i="1" dirty="0" err="1" smtClean="0"/>
              <a:t>dụng</a:t>
            </a:r>
            <a:r>
              <a:rPr lang="en-US" sz="2200" i="1" dirty="0" smtClean="0"/>
              <a:t> </a:t>
            </a:r>
            <a:r>
              <a:rPr lang="en-US" sz="2200" i="1" dirty="0" err="1" smtClean="0"/>
              <a:t>quỹ</a:t>
            </a:r>
            <a:r>
              <a:rPr lang="en-US" sz="2200" i="1" dirty="0" smtClean="0"/>
              <a:t> BHYT</a:t>
            </a:r>
            <a:r>
              <a:rPr lang="en-US" sz="2200" dirty="0" smtClean="0"/>
              <a:t>". </a:t>
            </a:r>
          </a:p>
          <a:p>
            <a:r>
              <a:rPr lang="en-US" sz="2200" b="1" dirty="0" err="1" smtClean="0">
                <a:solidFill>
                  <a:schemeClr val="accent5">
                    <a:lumMod val="50000"/>
                  </a:schemeClr>
                </a:solidFill>
              </a:rPr>
              <a:t>Nghị</a:t>
            </a:r>
            <a:r>
              <a:rPr lang="en-US" sz="2200" b="1" dirty="0" smtClean="0">
                <a:solidFill>
                  <a:schemeClr val="accent5">
                    <a:lumMod val="50000"/>
                  </a:schemeClr>
                </a:solidFill>
              </a:rPr>
              <a:t> </a:t>
            </a:r>
            <a:r>
              <a:rPr lang="en-US" sz="2200" b="1" dirty="0" err="1" smtClean="0">
                <a:solidFill>
                  <a:schemeClr val="accent5">
                    <a:lumMod val="50000"/>
                  </a:schemeClr>
                </a:solidFill>
              </a:rPr>
              <a:t>quyết</a:t>
            </a:r>
            <a:r>
              <a:rPr lang="en-US" sz="2200" b="1" dirty="0" smtClean="0">
                <a:solidFill>
                  <a:schemeClr val="accent5">
                    <a:lumMod val="50000"/>
                  </a:schemeClr>
                </a:solidFill>
              </a:rPr>
              <a:t> </a:t>
            </a:r>
            <a:r>
              <a:rPr lang="en-US" sz="2200" b="1" dirty="0" err="1" smtClean="0">
                <a:solidFill>
                  <a:schemeClr val="accent5">
                    <a:lumMod val="50000"/>
                  </a:schemeClr>
                </a:solidFill>
              </a:rPr>
              <a:t>số</a:t>
            </a:r>
            <a:r>
              <a:rPr lang="en-US" sz="2200" b="1" dirty="0" smtClean="0">
                <a:solidFill>
                  <a:schemeClr val="accent5">
                    <a:lumMod val="50000"/>
                  </a:schemeClr>
                </a:solidFill>
              </a:rPr>
              <a:t> 36a/NQ-CP </a:t>
            </a:r>
            <a:r>
              <a:rPr lang="en-US" sz="2200" b="1" dirty="0" err="1" smtClean="0">
                <a:solidFill>
                  <a:schemeClr val="accent5">
                    <a:lumMod val="50000"/>
                  </a:schemeClr>
                </a:solidFill>
              </a:rPr>
              <a:t>về</a:t>
            </a:r>
            <a:r>
              <a:rPr lang="en-US" sz="2200" b="1" dirty="0" smtClean="0">
                <a:solidFill>
                  <a:schemeClr val="accent5">
                    <a:lumMod val="50000"/>
                  </a:schemeClr>
                </a:solidFill>
              </a:rPr>
              <a:t> </a:t>
            </a:r>
            <a:r>
              <a:rPr lang="en-US" sz="2200" b="1" dirty="0" err="1" smtClean="0">
                <a:solidFill>
                  <a:schemeClr val="accent5">
                    <a:lumMod val="50000"/>
                  </a:schemeClr>
                </a:solidFill>
              </a:rPr>
              <a:t>Chính</a:t>
            </a:r>
            <a:r>
              <a:rPr lang="en-US" sz="2200" b="1" dirty="0" smtClean="0">
                <a:solidFill>
                  <a:schemeClr val="accent5">
                    <a:lumMod val="50000"/>
                  </a:schemeClr>
                </a:solidFill>
              </a:rPr>
              <a:t> </a:t>
            </a:r>
            <a:r>
              <a:rPr lang="en-US" sz="2200" b="1" dirty="0" err="1" smtClean="0">
                <a:solidFill>
                  <a:schemeClr val="accent5">
                    <a:lumMod val="50000"/>
                  </a:schemeClr>
                </a:solidFill>
              </a:rPr>
              <a:t>phủ</a:t>
            </a:r>
            <a:r>
              <a:rPr lang="en-US" sz="2200" b="1" dirty="0" smtClean="0">
                <a:solidFill>
                  <a:schemeClr val="accent5">
                    <a:lumMod val="50000"/>
                  </a:schemeClr>
                </a:solidFill>
              </a:rPr>
              <a:t> </a:t>
            </a:r>
            <a:r>
              <a:rPr lang="en-US" sz="2200" b="1" dirty="0" err="1" smtClean="0">
                <a:solidFill>
                  <a:schemeClr val="accent5">
                    <a:lumMod val="50000"/>
                  </a:schemeClr>
                </a:solidFill>
              </a:rPr>
              <a:t>điện</a:t>
            </a:r>
            <a:r>
              <a:rPr lang="en-US" sz="2200" b="1" dirty="0" smtClean="0">
                <a:solidFill>
                  <a:schemeClr val="accent5">
                    <a:lumMod val="50000"/>
                  </a:schemeClr>
                </a:solidFill>
              </a:rPr>
              <a:t> </a:t>
            </a:r>
            <a:r>
              <a:rPr lang="en-US" sz="2200" b="1" dirty="0" err="1" smtClean="0">
                <a:solidFill>
                  <a:schemeClr val="accent5">
                    <a:lumMod val="50000"/>
                  </a:schemeClr>
                </a:solidFill>
              </a:rPr>
              <a:t>tử</a:t>
            </a:r>
            <a:r>
              <a:rPr lang="en-US" sz="2200" dirty="0" smtClean="0"/>
              <a:t>, </a:t>
            </a:r>
            <a:r>
              <a:rPr lang="en-US" sz="2200" dirty="0" err="1" smtClean="0"/>
              <a:t>trong</a:t>
            </a:r>
            <a:r>
              <a:rPr lang="en-US" sz="2200" dirty="0" smtClean="0"/>
              <a:t> </a:t>
            </a:r>
            <a:r>
              <a:rPr lang="en-US" sz="2200" dirty="0" err="1" smtClean="0"/>
              <a:t>đó</a:t>
            </a:r>
            <a:r>
              <a:rPr lang="en-US" sz="2200" dirty="0" smtClean="0"/>
              <a:t> </a:t>
            </a:r>
            <a:r>
              <a:rPr lang="en-US" sz="2200" dirty="0" err="1" smtClean="0"/>
              <a:t>đã</a:t>
            </a:r>
            <a:r>
              <a:rPr lang="en-US" sz="2200" dirty="0" smtClean="0"/>
              <a:t> </a:t>
            </a:r>
            <a:r>
              <a:rPr lang="en-US" sz="2200" dirty="0" err="1" smtClean="0"/>
              <a:t>giao</a:t>
            </a:r>
            <a:r>
              <a:rPr lang="en-US" sz="2200" dirty="0" smtClean="0"/>
              <a:t> </a:t>
            </a:r>
            <a:r>
              <a:rPr lang="en-US" sz="2200" dirty="0" err="1" smtClean="0"/>
              <a:t>nhiệm</a:t>
            </a:r>
            <a:r>
              <a:rPr lang="en-US" sz="2200" dirty="0" smtClean="0"/>
              <a:t> </a:t>
            </a:r>
            <a:r>
              <a:rPr lang="en-US" sz="2200" dirty="0" err="1" smtClean="0"/>
              <a:t>vụ</a:t>
            </a:r>
            <a:r>
              <a:rPr lang="en-US" sz="2200" dirty="0" smtClean="0"/>
              <a:t> </a:t>
            </a:r>
            <a:r>
              <a:rPr lang="en-US" sz="2200" dirty="0" err="1" smtClean="0"/>
              <a:t>cho</a:t>
            </a:r>
            <a:r>
              <a:rPr lang="en-US" sz="2200" dirty="0" smtClean="0"/>
              <a:t> </a:t>
            </a:r>
            <a:r>
              <a:rPr lang="en-US" sz="2200" dirty="0" err="1" smtClean="0"/>
              <a:t>Bộ</a:t>
            </a:r>
            <a:r>
              <a:rPr lang="en-US" sz="2200" dirty="0" smtClean="0"/>
              <a:t> Y </a:t>
            </a:r>
            <a:r>
              <a:rPr lang="en-US" sz="2200" dirty="0" err="1" smtClean="0"/>
              <a:t>tế</a:t>
            </a:r>
            <a:r>
              <a:rPr lang="en-US" sz="2200" dirty="0" smtClean="0"/>
              <a:t> “</a:t>
            </a:r>
            <a:r>
              <a:rPr lang="en-US" sz="2200" i="1" dirty="0" err="1" smtClean="0"/>
              <a:t>Kết</a:t>
            </a:r>
            <a:r>
              <a:rPr lang="en-US" sz="2200" i="1" dirty="0" smtClean="0"/>
              <a:t> </a:t>
            </a:r>
            <a:r>
              <a:rPr lang="en-US" sz="2200" i="1" dirty="0" err="1" smtClean="0"/>
              <a:t>nối</a:t>
            </a:r>
            <a:r>
              <a:rPr lang="en-US" sz="2200" i="1" dirty="0" smtClean="0"/>
              <a:t> </a:t>
            </a:r>
            <a:r>
              <a:rPr lang="en-US" sz="2200" i="1" dirty="0" err="1" smtClean="0"/>
              <a:t>hệ</a:t>
            </a:r>
            <a:r>
              <a:rPr lang="en-US" sz="2200" i="1" dirty="0" smtClean="0"/>
              <a:t> </a:t>
            </a:r>
            <a:r>
              <a:rPr lang="en-US" sz="2200" i="1" dirty="0" err="1" smtClean="0"/>
              <a:t>thống</a:t>
            </a:r>
            <a:r>
              <a:rPr lang="en-US" sz="2200" i="1" dirty="0" smtClean="0"/>
              <a:t> </a:t>
            </a:r>
            <a:r>
              <a:rPr lang="en-US" sz="2200" i="1" dirty="0" err="1" smtClean="0"/>
              <a:t>thông</a:t>
            </a:r>
            <a:r>
              <a:rPr lang="en-US" sz="2200" i="1" dirty="0" smtClean="0"/>
              <a:t> tin </a:t>
            </a:r>
            <a:r>
              <a:rPr lang="en-US" sz="2200" i="1" dirty="0" err="1" smtClean="0"/>
              <a:t>quản</a:t>
            </a:r>
            <a:r>
              <a:rPr lang="en-US" sz="2200" i="1" dirty="0" smtClean="0"/>
              <a:t> </a:t>
            </a:r>
            <a:r>
              <a:rPr lang="en-US" sz="2200" i="1" dirty="0" err="1" smtClean="0"/>
              <a:t>lý</a:t>
            </a:r>
            <a:r>
              <a:rPr lang="en-US" sz="2200" i="1" dirty="0" smtClean="0"/>
              <a:t> KBCB </a:t>
            </a:r>
            <a:r>
              <a:rPr lang="en-US" sz="2200" i="1" dirty="0" err="1" smtClean="0"/>
              <a:t>và</a:t>
            </a:r>
            <a:r>
              <a:rPr lang="en-US" sz="2200" i="1" dirty="0" smtClean="0"/>
              <a:t> </a:t>
            </a:r>
            <a:r>
              <a:rPr lang="en-US" sz="2200" i="1" dirty="0" err="1" smtClean="0"/>
              <a:t>thanh</a:t>
            </a:r>
            <a:r>
              <a:rPr lang="en-US" sz="2200" i="1" dirty="0" smtClean="0"/>
              <a:t> </a:t>
            </a:r>
            <a:r>
              <a:rPr lang="en-US" sz="2200" i="1" dirty="0" err="1" smtClean="0"/>
              <a:t>toán</a:t>
            </a:r>
            <a:r>
              <a:rPr lang="en-US" sz="2200" i="1" dirty="0" smtClean="0"/>
              <a:t> BHYT qua </a:t>
            </a:r>
            <a:r>
              <a:rPr lang="en-US" sz="2200" i="1" dirty="0" err="1" smtClean="0"/>
              <a:t>mạng</a:t>
            </a:r>
            <a:r>
              <a:rPr lang="en-US" sz="2200" i="1" dirty="0" smtClean="0"/>
              <a:t> </a:t>
            </a:r>
            <a:r>
              <a:rPr lang="en-US" sz="2200" i="1" dirty="0" err="1" smtClean="0"/>
              <a:t>điện</a:t>
            </a:r>
            <a:r>
              <a:rPr lang="en-US" sz="2200" i="1" dirty="0" smtClean="0"/>
              <a:t> </a:t>
            </a:r>
            <a:r>
              <a:rPr lang="en-US" sz="2200" i="1" dirty="0" err="1" smtClean="0"/>
              <a:t>tử</a:t>
            </a:r>
            <a:r>
              <a:rPr lang="en-US" sz="2200" i="1" dirty="0" smtClean="0"/>
              <a:t> </a:t>
            </a:r>
            <a:r>
              <a:rPr lang="en-US" sz="2200" i="1" dirty="0" err="1" smtClean="0"/>
              <a:t>trước</a:t>
            </a:r>
            <a:r>
              <a:rPr lang="en-US" sz="2200" i="1" dirty="0" smtClean="0"/>
              <a:t> </a:t>
            </a:r>
            <a:r>
              <a:rPr lang="en-US" sz="2200" i="1" dirty="0" err="1" smtClean="0"/>
              <a:t>ngày</a:t>
            </a:r>
            <a:r>
              <a:rPr lang="en-US" sz="2200" i="1" dirty="0" smtClean="0"/>
              <a:t> 01/01/2016; </a:t>
            </a:r>
            <a:r>
              <a:rPr lang="en-US" sz="2200" i="1" dirty="0" err="1" smtClean="0"/>
              <a:t>Xây</a:t>
            </a:r>
            <a:r>
              <a:rPr lang="en-US" sz="2200" i="1" dirty="0" smtClean="0"/>
              <a:t> </a:t>
            </a:r>
            <a:r>
              <a:rPr lang="en-US" sz="2200" i="1" dirty="0" err="1" smtClean="0"/>
              <a:t>dựng</a:t>
            </a:r>
            <a:r>
              <a:rPr lang="en-US" sz="2200" i="1" dirty="0" smtClean="0"/>
              <a:t> </a:t>
            </a:r>
            <a:r>
              <a:rPr lang="en-US" sz="2200" i="1" dirty="0" err="1" smtClean="0"/>
              <a:t>các</a:t>
            </a:r>
            <a:r>
              <a:rPr lang="en-US" sz="2200" i="1" dirty="0" smtClean="0"/>
              <a:t> </a:t>
            </a:r>
            <a:r>
              <a:rPr lang="en-US" sz="2200" i="1" dirty="0" err="1" smtClean="0"/>
              <a:t>định</a:t>
            </a:r>
            <a:r>
              <a:rPr lang="en-US" sz="2200" i="1" dirty="0" smtClean="0"/>
              <a:t> </a:t>
            </a:r>
            <a:r>
              <a:rPr lang="en-US" sz="2200" i="1" dirty="0" err="1" smtClean="0"/>
              <a:t>mức</a:t>
            </a:r>
            <a:r>
              <a:rPr lang="en-US" sz="2200" i="1" dirty="0" smtClean="0"/>
              <a:t> chi </a:t>
            </a:r>
            <a:r>
              <a:rPr lang="en-US" sz="2200" i="1" dirty="0" err="1" smtClean="0"/>
              <a:t>trả</a:t>
            </a:r>
            <a:r>
              <a:rPr lang="en-US" sz="2200" i="1" dirty="0" smtClean="0"/>
              <a:t> </a:t>
            </a:r>
            <a:r>
              <a:rPr lang="en-US" sz="2200" i="1" dirty="0" err="1" smtClean="0"/>
              <a:t>cho</a:t>
            </a:r>
            <a:r>
              <a:rPr lang="en-US" sz="2200" i="1" dirty="0" smtClean="0"/>
              <a:t> </a:t>
            </a:r>
            <a:r>
              <a:rPr lang="en-US" sz="2200" i="1" dirty="0" err="1" smtClean="0"/>
              <a:t>hoạt</a:t>
            </a:r>
            <a:r>
              <a:rPr lang="en-US" sz="2200" i="1" dirty="0" smtClean="0"/>
              <a:t> </a:t>
            </a:r>
            <a:r>
              <a:rPr lang="en-US" sz="2200" i="1" dirty="0" err="1" smtClean="0"/>
              <a:t>động</a:t>
            </a:r>
            <a:r>
              <a:rPr lang="en-US" sz="2200" i="1" dirty="0" smtClean="0"/>
              <a:t> CNTT </a:t>
            </a:r>
            <a:r>
              <a:rPr lang="en-US" sz="2200" i="1" dirty="0" err="1" smtClean="0"/>
              <a:t>trong</a:t>
            </a:r>
            <a:r>
              <a:rPr lang="en-US" sz="2200" i="1" dirty="0" smtClean="0"/>
              <a:t> </a:t>
            </a:r>
            <a:r>
              <a:rPr lang="en-US" sz="2200" i="1" dirty="0" err="1" smtClean="0"/>
              <a:t>công</a:t>
            </a:r>
            <a:r>
              <a:rPr lang="en-US" sz="2200" i="1" dirty="0" smtClean="0"/>
              <a:t> </a:t>
            </a:r>
            <a:r>
              <a:rPr lang="en-US" sz="2200" i="1" dirty="0" err="1" smtClean="0"/>
              <a:t>tác</a:t>
            </a:r>
            <a:r>
              <a:rPr lang="en-US" sz="2200" i="1" dirty="0" smtClean="0"/>
              <a:t> KCB </a:t>
            </a:r>
            <a:r>
              <a:rPr lang="en-US" sz="2200" i="1" dirty="0" err="1" smtClean="0"/>
              <a:t>và</a:t>
            </a:r>
            <a:r>
              <a:rPr lang="en-US" sz="2200" i="1" dirty="0" smtClean="0"/>
              <a:t> </a:t>
            </a:r>
            <a:r>
              <a:rPr lang="en-US" sz="2200" i="1" dirty="0" err="1" smtClean="0"/>
              <a:t>thanh</a:t>
            </a:r>
            <a:r>
              <a:rPr lang="en-US" sz="2200" i="1" dirty="0" smtClean="0"/>
              <a:t> </a:t>
            </a:r>
            <a:r>
              <a:rPr lang="en-US" sz="2200" i="1" dirty="0" err="1" smtClean="0"/>
              <a:t>quyết</a:t>
            </a:r>
            <a:r>
              <a:rPr lang="en-US" sz="2200" i="1" dirty="0" smtClean="0"/>
              <a:t> </a:t>
            </a:r>
            <a:r>
              <a:rPr lang="en-US" sz="2200" i="1" dirty="0" err="1" smtClean="0"/>
              <a:t>toán</a:t>
            </a:r>
            <a:r>
              <a:rPr lang="en-US" sz="2200" i="1" dirty="0" smtClean="0"/>
              <a:t> BHYT; </a:t>
            </a:r>
            <a:r>
              <a:rPr lang="en-US" sz="2200" i="1" dirty="0" err="1" smtClean="0"/>
              <a:t>chủ</a:t>
            </a:r>
            <a:r>
              <a:rPr lang="en-US" sz="2200" i="1" dirty="0" smtClean="0"/>
              <a:t> </a:t>
            </a:r>
            <a:r>
              <a:rPr lang="en-US" sz="2200" i="1" dirty="0" err="1" smtClean="0"/>
              <a:t>trì</a:t>
            </a:r>
            <a:r>
              <a:rPr lang="en-US" sz="2200" i="1" dirty="0" smtClean="0"/>
              <a:t>, </a:t>
            </a:r>
            <a:r>
              <a:rPr lang="en-US" sz="2200" i="1" dirty="0" err="1" smtClean="0"/>
              <a:t>phối</a:t>
            </a:r>
            <a:r>
              <a:rPr lang="en-US" sz="2200" i="1" dirty="0" smtClean="0"/>
              <a:t> </a:t>
            </a:r>
            <a:r>
              <a:rPr lang="en-US" sz="2200" i="1" dirty="0" err="1" smtClean="0"/>
              <a:t>hợp</a:t>
            </a:r>
            <a:r>
              <a:rPr lang="en-US" sz="2200" i="1" dirty="0" smtClean="0"/>
              <a:t> </a:t>
            </a:r>
            <a:r>
              <a:rPr lang="en-US" sz="2200" i="1" dirty="0" err="1" smtClean="0"/>
              <a:t>với</a:t>
            </a:r>
            <a:r>
              <a:rPr lang="en-US" sz="2200" i="1" dirty="0" smtClean="0"/>
              <a:t> BHXH </a:t>
            </a:r>
            <a:r>
              <a:rPr lang="en-US" sz="2200" i="1" dirty="0" err="1" smtClean="0"/>
              <a:t>Việt</a:t>
            </a:r>
            <a:r>
              <a:rPr lang="en-US" sz="2200" i="1" dirty="0" smtClean="0"/>
              <a:t> Nam </a:t>
            </a:r>
            <a:r>
              <a:rPr lang="en-US" sz="2200" i="1" dirty="0" err="1" smtClean="0"/>
              <a:t>đưa</a:t>
            </a:r>
            <a:r>
              <a:rPr lang="en-US" sz="2200" i="1" dirty="0" smtClean="0"/>
              <a:t> chi </a:t>
            </a:r>
            <a:r>
              <a:rPr lang="en-US" sz="2200" i="1" dirty="0" err="1" smtClean="0"/>
              <a:t>phí</a:t>
            </a:r>
            <a:r>
              <a:rPr lang="en-US" sz="2200" i="1" dirty="0" smtClean="0"/>
              <a:t> tin </a:t>
            </a:r>
            <a:r>
              <a:rPr lang="en-US" sz="2200" i="1" dirty="0" err="1" smtClean="0"/>
              <a:t>học</a:t>
            </a:r>
            <a:r>
              <a:rPr lang="en-US" sz="2200" i="1" dirty="0" smtClean="0"/>
              <a:t> </a:t>
            </a:r>
            <a:r>
              <a:rPr lang="en-US" sz="2200" i="1" dirty="0" err="1" smtClean="0"/>
              <a:t>hóa</a:t>
            </a:r>
            <a:r>
              <a:rPr lang="en-US" sz="2200" i="1" dirty="0" smtClean="0"/>
              <a:t> </a:t>
            </a:r>
            <a:r>
              <a:rPr lang="en-US" sz="2200" i="1" dirty="0" err="1" smtClean="0"/>
              <a:t>bệnh</a:t>
            </a:r>
            <a:r>
              <a:rPr lang="en-US" sz="2200" i="1" dirty="0" smtClean="0"/>
              <a:t> </a:t>
            </a:r>
            <a:r>
              <a:rPr lang="en-US" sz="2200" i="1" dirty="0" err="1" smtClean="0"/>
              <a:t>viện</a:t>
            </a:r>
            <a:r>
              <a:rPr lang="en-US" sz="2200" i="1" dirty="0" smtClean="0"/>
              <a:t>, </a:t>
            </a:r>
            <a:r>
              <a:rPr lang="en-US" sz="2200" i="1" dirty="0" err="1" smtClean="0"/>
              <a:t>hoạt</a:t>
            </a:r>
            <a:r>
              <a:rPr lang="en-US" sz="2200" i="1" dirty="0" smtClean="0"/>
              <a:t> </a:t>
            </a:r>
            <a:r>
              <a:rPr lang="en-US" sz="2200" i="1" dirty="0" err="1" smtClean="0"/>
              <a:t>động</a:t>
            </a:r>
            <a:r>
              <a:rPr lang="en-US" sz="2200" i="1" dirty="0" smtClean="0"/>
              <a:t> CNTT </a:t>
            </a:r>
            <a:r>
              <a:rPr lang="en-US" sz="2200" i="1" dirty="0" err="1" smtClean="0"/>
              <a:t>trong</a:t>
            </a:r>
            <a:r>
              <a:rPr lang="en-US" sz="2200" i="1" dirty="0" smtClean="0"/>
              <a:t> </a:t>
            </a:r>
            <a:r>
              <a:rPr lang="en-US" sz="2200" i="1" dirty="0" err="1" smtClean="0"/>
              <a:t>bệnh</a:t>
            </a:r>
            <a:r>
              <a:rPr lang="en-US" sz="2200" i="1" dirty="0" smtClean="0"/>
              <a:t> </a:t>
            </a:r>
            <a:r>
              <a:rPr lang="en-US" sz="2200" i="1" dirty="0" err="1" smtClean="0"/>
              <a:t>viện</a:t>
            </a:r>
            <a:r>
              <a:rPr lang="en-US" sz="2200" i="1" dirty="0" smtClean="0"/>
              <a:t> </a:t>
            </a:r>
            <a:r>
              <a:rPr lang="en-US" sz="2200" i="1" dirty="0" err="1" smtClean="0"/>
              <a:t>và</a:t>
            </a:r>
            <a:r>
              <a:rPr lang="en-US" sz="2200" i="1" dirty="0" smtClean="0"/>
              <a:t> </a:t>
            </a:r>
            <a:r>
              <a:rPr lang="en-US" sz="2200" i="1" dirty="0" err="1" smtClean="0"/>
              <a:t>hệ</a:t>
            </a:r>
            <a:r>
              <a:rPr lang="en-US" sz="2200" i="1" dirty="0" smtClean="0"/>
              <a:t> </a:t>
            </a:r>
            <a:r>
              <a:rPr lang="en-US" sz="2200" i="1" dirty="0" err="1" smtClean="0"/>
              <a:t>thống</a:t>
            </a:r>
            <a:r>
              <a:rPr lang="en-US" sz="2200" i="1" dirty="0" smtClean="0"/>
              <a:t> </a:t>
            </a:r>
            <a:r>
              <a:rPr lang="en-US" sz="2200" i="1" dirty="0" err="1" smtClean="0"/>
              <a:t>giám</a:t>
            </a:r>
            <a:r>
              <a:rPr lang="en-US" sz="2200" i="1" dirty="0" smtClean="0"/>
              <a:t> </a:t>
            </a:r>
            <a:r>
              <a:rPr lang="en-US" sz="2200" i="1" dirty="0" err="1" smtClean="0"/>
              <a:t>sát</a:t>
            </a:r>
            <a:r>
              <a:rPr lang="en-US" sz="2200" i="1" dirty="0" smtClean="0"/>
              <a:t> </a:t>
            </a:r>
            <a:r>
              <a:rPr lang="en-US" sz="2200" i="1" dirty="0" err="1" smtClean="0"/>
              <a:t>điện</a:t>
            </a:r>
            <a:r>
              <a:rPr lang="en-US" sz="2200" i="1" dirty="0" smtClean="0"/>
              <a:t> </a:t>
            </a:r>
            <a:r>
              <a:rPr lang="en-US" sz="2200" i="1" dirty="0" err="1" smtClean="0"/>
              <a:t>tử</a:t>
            </a:r>
            <a:r>
              <a:rPr lang="en-US" sz="2200" i="1" dirty="0" smtClean="0"/>
              <a:t> </a:t>
            </a:r>
            <a:r>
              <a:rPr lang="en-US" sz="2200" i="1" dirty="0" err="1" smtClean="0"/>
              <a:t>vào</a:t>
            </a:r>
            <a:r>
              <a:rPr lang="en-US" sz="2200" i="1" dirty="0" smtClean="0"/>
              <a:t> </a:t>
            </a:r>
            <a:r>
              <a:rPr lang="en-US" sz="2200" i="1" dirty="0" err="1" smtClean="0"/>
              <a:t>trong</a:t>
            </a:r>
            <a:r>
              <a:rPr lang="en-US" sz="2200" i="1" dirty="0" smtClean="0"/>
              <a:t> </a:t>
            </a:r>
            <a:r>
              <a:rPr lang="en-US" sz="2200" b="1" i="1" u="sng" dirty="0" err="1" smtClean="0"/>
              <a:t>giá</a:t>
            </a:r>
            <a:r>
              <a:rPr lang="en-US" sz="2200" b="1" i="1" u="sng" dirty="0" smtClean="0"/>
              <a:t> </a:t>
            </a:r>
            <a:r>
              <a:rPr lang="en-US" sz="2200" b="1" i="1" u="sng" dirty="0" err="1" smtClean="0"/>
              <a:t>dịch</a:t>
            </a:r>
            <a:r>
              <a:rPr lang="en-US" sz="2200" b="1" i="1" u="sng" dirty="0" smtClean="0"/>
              <a:t> </a:t>
            </a:r>
            <a:r>
              <a:rPr lang="en-US" sz="2200" b="1" i="1" u="sng" dirty="0" err="1" smtClean="0"/>
              <a:t>vụ</a:t>
            </a:r>
            <a:r>
              <a:rPr lang="en-US" sz="2200" b="1" i="1" u="sng" dirty="0" smtClean="0"/>
              <a:t> </a:t>
            </a:r>
            <a:r>
              <a:rPr lang="en-US" sz="2200" i="1" dirty="0" err="1" smtClean="0"/>
              <a:t>thanh</a:t>
            </a:r>
            <a:r>
              <a:rPr lang="en-US" sz="2200" i="1" dirty="0" smtClean="0"/>
              <a:t> </a:t>
            </a:r>
            <a:r>
              <a:rPr lang="en-US" sz="2200" i="1" dirty="0" err="1" smtClean="0"/>
              <a:t>quyết</a:t>
            </a:r>
            <a:r>
              <a:rPr lang="en-US" sz="2200" i="1" dirty="0" smtClean="0"/>
              <a:t> </a:t>
            </a:r>
            <a:r>
              <a:rPr lang="en-US" sz="2200" i="1" dirty="0" err="1" smtClean="0"/>
              <a:t>toán</a:t>
            </a:r>
            <a:r>
              <a:rPr lang="en-US" sz="2200" i="1" dirty="0" smtClean="0"/>
              <a:t> BHYT</a:t>
            </a:r>
            <a:r>
              <a:rPr lang="en-US" sz="2200" dirty="0" smtClean="0"/>
              <a:t>”. </a:t>
            </a:r>
            <a:endParaRPr lang="vi-VN" sz="2200" dirty="0" smtClean="0"/>
          </a:p>
          <a:p>
            <a:endParaRPr lang="vi-VN" sz="2000"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Cơ</a:t>
            </a:r>
            <a:r>
              <a:rPr lang="en-US" dirty="0" smtClean="0"/>
              <a:t> </a:t>
            </a:r>
            <a:r>
              <a:rPr lang="en-US" dirty="0" err="1" smtClean="0"/>
              <a:t>sở</a:t>
            </a:r>
            <a:r>
              <a:rPr lang="en-US" dirty="0" smtClean="0"/>
              <a:t> </a:t>
            </a:r>
            <a:r>
              <a:rPr lang="en-US" dirty="0" err="1" smtClean="0"/>
              <a:t>pháp</a:t>
            </a:r>
            <a:r>
              <a:rPr lang="en-US" dirty="0" smtClean="0"/>
              <a:t> </a:t>
            </a:r>
            <a:r>
              <a:rPr lang="en-US" dirty="0" err="1" smtClean="0"/>
              <a:t>lý</a:t>
            </a:r>
            <a:r>
              <a:rPr lang="en-US" dirty="0" smtClean="0"/>
              <a:t> (</a:t>
            </a:r>
            <a:r>
              <a:rPr lang="en-US" dirty="0" err="1" smtClean="0"/>
              <a:t>tiếp</a:t>
            </a:r>
            <a:r>
              <a:rPr lang="en-US" dirty="0" smtClean="0"/>
              <a:t>)</a:t>
            </a:r>
            <a:endParaRPr lang="vi-VN" dirty="0"/>
          </a:p>
        </p:txBody>
      </p:sp>
      <p:sp>
        <p:nvSpPr>
          <p:cNvPr id="3" name="Content Placeholder 2"/>
          <p:cNvSpPr>
            <a:spLocks noGrp="1"/>
          </p:cNvSpPr>
          <p:nvPr>
            <p:ph idx="1"/>
          </p:nvPr>
        </p:nvSpPr>
        <p:spPr/>
        <p:txBody>
          <a:bodyPr/>
          <a:lstStyle/>
          <a:p>
            <a:r>
              <a:rPr lang="en-US" dirty="0" err="1" smtClean="0"/>
              <a:t>Kế</a:t>
            </a:r>
            <a:r>
              <a:rPr lang="en-US" dirty="0" smtClean="0"/>
              <a:t> </a:t>
            </a:r>
            <a:r>
              <a:rPr lang="en-US" dirty="0" err="1" smtClean="0"/>
              <a:t>hoạch</a:t>
            </a:r>
            <a:r>
              <a:rPr lang="en-US" dirty="0" smtClean="0"/>
              <a:t> </a:t>
            </a:r>
            <a:r>
              <a:rPr lang="en-US" dirty="0" err="1" smtClean="0"/>
              <a:t>bảo</a:t>
            </a:r>
            <a:r>
              <a:rPr lang="en-US" dirty="0" smtClean="0"/>
              <a:t> </a:t>
            </a:r>
            <a:r>
              <a:rPr lang="en-US" dirty="0" err="1" smtClean="0"/>
              <a:t>vệ</a:t>
            </a:r>
            <a:r>
              <a:rPr lang="en-US" dirty="0" smtClean="0"/>
              <a:t>, </a:t>
            </a:r>
            <a:r>
              <a:rPr lang="en-US" dirty="0" err="1" smtClean="0"/>
              <a:t>chăm</a:t>
            </a:r>
            <a:r>
              <a:rPr lang="en-US" dirty="0" smtClean="0"/>
              <a:t> </a:t>
            </a:r>
            <a:r>
              <a:rPr lang="en-US" dirty="0" err="1" smtClean="0"/>
              <a:t>sóc</a:t>
            </a:r>
            <a:r>
              <a:rPr lang="en-US" dirty="0" smtClean="0"/>
              <a:t> </a:t>
            </a:r>
            <a:r>
              <a:rPr lang="en-US" dirty="0" err="1" smtClean="0"/>
              <a:t>và</a:t>
            </a:r>
            <a:r>
              <a:rPr lang="en-US" dirty="0" smtClean="0"/>
              <a:t> </a:t>
            </a:r>
            <a:r>
              <a:rPr lang="en-US" dirty="0" err="1" smtClean="0"/>
              <a:t>nâng</a:t>
            </a:r>
            <a:r>
              <a:rPr lang="en-US" dirty="0" smtClean="0"/>
              <a:t> </a:t>
            </a:r>
            <a:r>
              <a:rPr lang="en-US" dirty="0" err="1" smtClean="0"/>
              <a:t>cao</a:t>
            </a:r>
            <a:r>
              <a:rPr lang="en-US" dirty="0" smtClean="0"/>
              <a:t> </a:t>
            </a:r>
            <a:r>
              <a:rPr lang="en-US" dirty="0" err="1" smtClean="0"/>
              <a:t>sức</a:t>
            </a:r>
            <a:r>
              <a:rPr lang="en-US" dirty="0" smtClean="0"/>
              <a:t> </a:t>
            </a:r>
            <a:r>
              <a:rPr lang="en-US" dirty="0" err="1" smtClean="0"/>
              <a:t>khỏe</a:t>
            </a:r>
            <a:r>
              <a:rPr lang="en-US" dirty="0" smtClean="0"/>
              <a:t> </a:t>
            </a:r>
            <a:r>
              <a:rPr lang="en-US" dirty="0" err="1" smtClean="0"/>
              <a:t>nhân</a:t>
            </a:r>
            <a:r>
              <a:rPr lang="en-US" dirty="0" smtClean="0"/>
              <a:t> </a:t>
            </a:r>
            <a:r>
              <a:rPr lang="en-US" dirty="0" err="1" smtClean="0"/>
              <a:t>dân</a:t>
            </a:r>
            <a:r>
              <a:rPr lang="en-US" dirty="0" smtClean="0"/>
              <a:t> </a:t>
            </a:r>
            <a:r>
              <a:rPr lang="en-US" dirty="0" err="1" smtClean="0"/>
              <a:t>giai</a:t>
            </a:r>
            <a:r>
              <a:rPr lang="en-US" dirty="0" smtClean="0"/>
              <a:t> </a:t>
            </a:r>
            <a:r>
              <a:rPr lang="en-US" dirty="0" err="1" smtClean="0"/>
              <a:t>đoạn</a:t>
            </a:r>
            <a:r>
              <a:rPr lang="en-US" dirty="0" smtClean="0"/>
              <a:t> 2016-2020 </a:t>
            </a:r>
            <a:r>
              <a:rPr lang="en-US" dirty="0" err="1" smtClean="0"/>
              <a:t>số</a:t>
            </a:r>
            <a:r>
              <a:rPr lang="en-US" dirty="0" smtClean="0"/>
              <a:t> </a:t>
            </a:r>
            <a:r>
              <a:rPr lang="en-US" b="1" dirty="0" smtClean="0"/>
              <a:t>139/KH-BYT </a:t>
            </a:r>
            <a:r>
              <a:rPr lang="en-US" dirty="0" err="1" smtClean="0"/>
              <a:t>xác</a:t>
            </a:r>
            <a:r>
              <a:rPr lang="en-US" dirty="0" smtClean="0"/>
              <a:t> </a:t>
            </a:r>
            <a:r>
              <a:rPr lang="en-US" dirty="0" err="1" smtClean="0"/>
              <a:t>định</a:t>
            </a:r>
            <a:r>
              <a:rPr lang="en-US" dirty="0" smtClean="0"/>
              <a:t> </a:t>
            </a:r>
            <a:r>
              <a:rPr lang="en-US" b="1" dirty="0" smtClean="0"/>
              <a:t>9</a:t>
            </a:r>
            <a:r>
              <a:rPr lang="en-US" dirty="0" smtClean="0"/>
              <a:t> </a:t>
            </a:r>
            <a:r>
              <a:rPr lang="en-US" dirty="0" err="1" smtClean="0"/>
              <a:t>nhiệm</a:t>
            </a:r>
            <a:r>
              <a:rPr lang="en-US" dirty="0" smtClean="0"/>
              <a:t> </a:t>
            </a:r>
            <a:r>
              <a:rPr lang="en-US" dirty="0" err="1" smtClean="0"/>
              <a:t>vụ</a:t>
            </a:r>
            <a:r>
              <a:rPr lang="en-US" dirty="0" smtClean="0"/>
              <a:t> </a:t>
            </a:r>
            <a:r>
              <a:rPr lang="en-US" dirty="0" err="1" smtClean="0"/>
              <a:t>trọng</a:t>
            </a:r>
            <a:r>
              <a:rPr lang="en-US" dirty="0" smtClean="0"/>
              <a:t> </a:t>
            </a:r>
            <a:r>
              <a:rPr lang="en-US" dirty="0" err="1" smtClean="0"/>
              <a:t>tâm</a:t>
            </a:r>
            <a:r>
              <a:rPr lang="en-US" dirty="0" smtClean="0"/>
              <a:t> </a:t>
            </a:r>
            <a:r>
              <a:rPr lang="en-US" dirty="0" err="1" smtClean="0"/>
              <a:t>của</a:t>
            </a:r>
            <a:r>
              <a:rPr lang="en-US" dirty="0" smtClean="0"/>
              <a:t> </a:t>
            </a:r>
            <a:r>
              <a:rPr lang="en-US" dirty="0" err="1" smtClean="0"/>
              <a:t>ngành</a:t>
            </a:r>
            <a:r>
              <a:rPr lang="en-US" dirty="0" smtClean="0"/>
              <a:t> y </a:t>
            </a:r>
            <a:r>
              <a:rPr lang="en-US" dirty="0" err="1" smtClean="0"/>
              <a:t>tế</a:t>
            </a:r>
            <a:r>
              <a:rPr lang="en-US" dirty="0" smtClean="0"/>
              <a:t>, </a:t>
            </a:r>
            <a:r>
              <a:rPr lang="en-US" dirty="0" err="1" smtClean="0"/>
              <a:t>trong</a:t>
            </a:r>
            <a:r>
              <a:rPr lang="en-US" dirty="0" smtClean="0"/>
              <a:t> </a:t>
            </a:r>
            <a:r>
              <a:rPr lang="en-US" dirty="0" err="1" smtClean="0"/>
              <a:t>đó</a:t>
            </a:r>
            <a:r>
              <a:rPr lang="en-US" dirty="0" smtClean="0"/>
              <a:t> </a:t>
            </a:r>
            <a:r>
              <a:rPr lang="en-US" dirty="0" err="1" smtClean="0"/>
              <a:t>có</a:t>
            </a:r>
            <a:r>
              <a:rPr lang="en-US" dirty="0" smtClean="0"/>
              <a:t> </a:t>
            </a:r>
            <a:r>
              <a:rPr lang="en-US" dirty="0" err="1" smtClean="0"/>
              <a:t>các</a:t>
            </a:r>
            <a:r>
              <a:rPr lang="en-US" dirty="0" smtClean="0"/>
              <a:t> </a:t>
            </a:r>
            <a:r>
              <a:rPr lang="en-US" dirty="0" err="1" smtClean="0"/>
              <a:t>nhiệm</a:t>
            </a:r>
            <a:r>
              <a:rPr lang="en-US" dirty="0" smtClean="0"/>
              <a:t> </a:t>
            </a:r>
            <a:r>
              <a:rPr lang="en-US" dirty="0" err="1" smtClean="0"/>
              <a:t>vụ</a:t>
            </a:r>
            <a:r>
              <a:rPr lang="en-US" dirty="0" smtClean="0"/>
              <a:t> </a:t>
            </a:r>
            <a:r>
              <a:rPr lang="en-US" dirty="0" err="1" smtClean="0"/>
              <a:t>quản</a:t>
            </a:r>
            <a:r>
              <a:rPr lang="en-US" dirty="0" smtClean="0"/>
              <a:t> </a:t>
            </a:r>
            <a:r>
              <a:rPr lang="en-US" dirty="0" err="1" smtClean="0"/>
              <a:t>trị</a:t>
            </a:r>
            <a:r>
              <a:rPr lang="en-US" dirty="0" smtClean="0"/>
              <a:t> </a:t>
            </a:r>
            <a:r>
              <a:rPr lang="en-US" dirty="0" err="1" smtClean="0"/>
              <a:t>hệ</a:t>
            </a:r>
            <a:r>
              <a:rPr lang="en-US" dirty="0" smtClean="0"/>
              <a:t> </a:t>
            </a:r>
            <a:r>
              <a:rPr lang="en-US" dirty="0" err="1" smtClean="0"/>
              <a:t>thống</a:t>
            </a:r>
            <a:r>
              <a:rPr lang="en-US" dirty="0" smtClean="0"/>
              <a:t> y </a:t>
            </a:r>
            <a:r>
              <a:rPr lang="en-US" dirty="0" err="1" smtClean="0"/>
              <a:t>tế</a:t>
            </a:r>
            <a:r>
              <a:rPr lang="en-US" dirty="0" smtClean="0"/>
              <a:t> </a:t>
            </a:r>
            <a:r>
              <a:rPr lang="en-US" dirty="0" err="1" smtClean="0"/>
              <a:t>và</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hệ</a:t>
            </a:r>
            <a:r>
              <a:rPr lang="en-US" dirty="0" smtClean="0"/>
              <a:t> </a:t>
            </a:r>
            <a:r>
              <a:rPr lang="en-US" dirty="0" err="1" smtClean="0"/>
              <a:t>thống</a:t>
            </a:r>
            <a:r>
              <a:rPr lang="en-US" dirty="0" smtClean="0"/>
              <a:t> </a:t>
            </a:r>
            <a:r>
              <a:rPr lang="en-US" dirty="0" err="1" smtClean="0"/>
              <a:t>thông</a:t>
            </a:r>
            <a:r>
              <a:rPr lang="en-US" dirty="0" smtClean="0"/>
              <a:t> tin y </a:t>
            </a:r>
            <a:r>
              <a:rPr lang="en-US" dirty="0" err="1" smtClean="0"/>
              <a:t>tế</a:t>
            </a:r>
            <a:r>
              <a:rPr lang="en-US" dirty="0" smtClean="0"/>
              <a:t>…</a:t>
            </a:r>
          </a:p>
          <a:p>
            <a:r>
              <a:rPr lang="en-US" dirty="0" err="1" smtClean="0"/>
              <a:t>Luật</a:t>
            </a:r>
            <a:r>
              <a:rPr lang="en-US" dirty="0" smtClean="0"/>
              <a:t> </a:t>
            </a:r>
            <a:r>
              <a:rPr lang="en-US" dirty="0" err="1" smtClean="0"/>
              <a:t>Giao</a:t>
            </a:r>
            <a:r>
              <a:rPr lang="en-US" dirty="0" smtClean="0"/>
              <a:t> </a:t>
            </a:r>
            <a:r>
              <a:rPr lang="en-US" dirty="0" err="1" smtClean="0"/>
              <a:t>dịch</a:t>
            </a:r>
            <a:r>
              <a:rPr lang="en-US" dirty="0" smtClean="0"/>
              <a:t> </a:t>
            </a:r>
            <a:r>
              <a:rPr lang="en-US" dirty="0" err="1" smtClean="0"/>
              <a:t>điện</a:t>
            </a:r>
            <a:r>
              <a:rPr lang="en-US" dirty="0" smtClean="0"/>
              <a:t> </a:t>
            </a:r>
            <a:r>
              <a:rPr lang="en-US" dirty="0" err="1" smtClean="0"/>
              <a:t>tử</a:t>
            </a:r>
            <a:r>
              <a:rPr lang="en-US" dirty="0" smtClean="0"/>
              <a:t> </a:t>
            </a:r>
            <a:r>
              <a:rPr lang="en-US" dirty="0" err="1" smtClean="0"/>
              <a:t>số</a:t>
            </a:r>
            <a:r>
              <a:rPr lang="en-US" b="1" dirty="0" smtClean="0"/>
              <a:t> 51/2005/QH11</a:t>
            </a:r>
          </a:p>
          <a:p>
            <a:r>
              <a:rPr lang="en-US" dirty="0" err="1" smtClean="0"/>
              <a:t>Luật</a:t>
            </a:r>
            <a:r>
              <a:rPr lang="en-US" dirty="0" smtClean="0"/>
              <a:t> </a:t>
            </a:r>
            <a:r>
              <a:rPr lang="en-US" dirty="0" err="1" smtClean="0"/>
              <a:t>công</a:t>
            </a:r>
            <a:r>
              <a:rPr lang="en-US" dirty="0" smtClean="0"/>
              <a:t> </a:t>
            </a:r>
            <a:r>
              <a:rPr lang="en-US" dirty="0" err="1" smtClean="0"/>
              <a:t>nghệ</a:t>
            </a:r>
            <a:r>
              <a:rPr lang="en-US" dirty="0" smtClean="0"/>
              <a:t> </a:t>
            </a:r>
            <a:r>
              <a:rPr lang="en-US" dirty="0" err="1" smtClean="0"/>
              <a:t>thông</a:t>
            </a:r>
            <a:r>
              <a:rPr lang="en-US" dirty="0" smtClean="0"/>
              <a:t> tin </a:t>
            </a:r>
            <a:r>
              <a:rPr lang="en-US" dirty="0" err="1" smtClean="0"/>
              <a:t>số</a:t>
            </a:r>
            <a:r>
              <a:rPr lang="en-US" dirty="0" smtClean="0"/>
              <a:t> </a:t>
            </a:r>
            <a:r>
              <a:rPr lang="en-US" b="1" dirty="0" smtClean="0"/>
              <a:t>67/2006/QH11</a:t>
            </a:r>
          </a:p>
          <a:p>
            <a:r>
              <a:rPr lang="en-US" dirty="0" err="1" smtClean="0"/>
              <a:t>Luật</a:t>
            </a:r>
            <a:r>
              <a:rPr lang="en-US" dirty="0" smtClean="0"/>
              <a:t> an </a:t>
            </a:r>
            <a:r>
              <a:rPr lang="en-US" dirty="0" err="1" smtClean="0"/>
              <a:t>toàn</a:t>
            </a:r>
            <a:r>
              <a:rPr lang="en-US" dirty="0" smtClean="0"/>
              <a:t> </a:t>
            </a:r>
            <a:r>
              <a:rPr lang="en-US" dirty="0" err="1" smtClean="0"/>
              <a:t>thông</a:t>
            </a:r>
            <a:r>
              <a:rPr lang="en-US" dirty="0" smtClean="0"/>
              <a:t> tin </a:t>
            </a:r>
            <a:r>
              <a:rPr lang="en-US" dirty="0" err="1" smtClean="0"/>
              <a:t>mạng</a:t>
            </a:r>
            <a:r>
              <a:rPr lang="en-US" dirty="0" smtClean="0"/>
              <a:t> </a:t>
            </a:r>
            <a:r>
              <a:rPr lang="vi-VN" dirty="0" smtClean="0"/>
              <a:t>số </a:t>
            </a:r>
            <a:r>
              <a:rPr lang="vi-VN" b="1" dirty="0" smtClean="0"/>
              <a:t>86/2015/QH13</a:t>
            </a:r>
            <a:r>
              <a:rPr lang="vi-VN" dirty="0" smtClean="0"/>
              <a:t> </a:t>
            </a:r>
            <a:endParaRPr lang="en-US" dirty="0" smtClean="0"/>
          </a:p>
          <a:p>
            <a:r>
              <a:rPr lang="vi-VN" dirty="0" smtClean="0"/>
              <a:t>Luật an ninh mạng số </a:t>
            </a:r>
            <a:r>
              <a:rPr lang="vi-VN" b="1" dirty="0" smtClean="0"/>
              <a:t>24/2018/QH14 </a:t>
            </a:r>
            <a:endParaRPr lang="vi-VN" b="1"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3" name="Group 41"/>
          <p:cNvGrpSpPr>
            <a:grpSpLocks/>
          </p:cNvGrpSpPr>
          <p:nvPr/>
        </p:nvGrpSpPr>
        <p:grpSpPr bwMode="auto">
          <a:xfrm>
            <a:off x="838200" y="2057400"/>
            <a:ext cx="5943600" cy="609600"/>
            <a:chOff x="1440" y="1296"/>
            <a:chExt cx="3744" cy="384"/>
          </a:xfrm>
        </p:grpSpPr>
        <p:grpSp>
          <p:nvGrpSpPr>
            <p:cNvPr id="4"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30"/>
            </a:xfrm>
            <a:prstGeom prst="rect">
              <a:avLst/>
            </a:prstGeom>
            <a:noFill/>
            <a:ln>
              <a:noFill/>
            </a:ln>
            <a:effectLst/>
            <a:extLst>
              <a:ext uri="{909E8E84-426E-40DD-AFC4-6F175D3DCCD1}">
                <a14:hiddenFill xmlns="" xmlns:a14="http://schemas.microsoft.com/office/drawing/2010/main">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Tổng</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quan</a:t>
              </a:r>
              <a:endParaRPr lang="en-US" sz="2800" dirty="0">
                <a:solidFill>
                  <a:schemeClr val="bg1">
                    <a:lumMod val="75000"/>
                  </a:schemeClr>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5" name="Group 52"/>
          <p:cNvGrpSpPr>
            <a:grpSpLocks/>
          </p:cNvGrpSpPr>
          <p:nvPr/>
        </p:nvGrpSpPr>
        <p:grpSpPr bwMode="auto">
          <a:xfrm>
            <a:off x="838200" y="2743200"/>
            <a:ext cx="6553204" cy="609600"/>
            <a:chOff x="1440" y="1296"/>
            <a:chExt cx="4128" cy="384"/>
          </a:xfrm>
        </p:grpSpPr>
        <p:grpSp>
          <p:nvGrpSpPr>
            <p:cNvPr id="6"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30"/>
            </a:xfrm>
            <a:prstGeom prst="rect">
              <a:avLst/>
            </a:prstGeom>
            <a:noFill/>
            <a:ln>
              <a:noFill/>
            </a:ln>
            <a:effectLst/>
            <a:extLst>
              <a:ext uri="{909E8E84-426E-40DD-AFC4-6F175D3DCCD1}">
                <a14:hiddenFill xmlns="" xmlns:a14="http://schemas.microsoft.com/office/drawing/2010/main">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Cơ sở pháp lý</a:t>
              </a: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7" name="Group 63"/>
          <p:cNvGrpSpPr>
            <a:grpSpLocks/>
          </p:cNvGrpSpPr>
          <p:nvPr/>
        </p:nvGrpSpPr>
        <p:grpSpPr bwMode="auto">
          <a:xfrm>
            <a:off x="838200" y="3505200"/>
            <a:ext cx="7315200" cy="609600"/>
            <a:chOff x="1440" y="1296"/>
            <a:chExt cx="3840" cy="384"/>
          </a:xfrm>
        </p:grpSpPr>
        <p:grpSp>
          <p:nvGrpSpPr>
            <p:cNvPr id="8"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2" name="Rectangle 72"/>
            <p:cNvSpPr>
              <a:spLocks noChangeArrowheads="1"/>
            </p:cNvSpPr>
            <p:nvPr/>
          </p:nvSpPr>
          <p:spPr bwMode="auto">
            <a:xfrm>
              <a:off x="1800" y="1296"/>
              <a:ext cx="3480" cy="368"/>
            </a:xfrm>
            <a:prstGeom prst="rect">
              <a:avLst/>
            </a:prstGeom>
            <a:noFill/>
            <a:ln>
              <a:noFill/>
            </a:ln>
            <a:effectLst/>
            <a:extLst>
              <a:ext uri="{909E8E84-426E-40DD-AFC4-6F175D3DCCD1}">
                <a14:hiddenFill xmlns="" xmlns:a14="http://schemas.microsoft.com/office/drawing/2010/main">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3200" b="1" dirty="0" err="1" smtClean="0">
                  <a:solidFill>
                    <a:srgbClr val="002060"/>
                  </a:solidFill>
                  <a:latin typeface="Arial" panose="020B0604020202020204" pitchFamily="34" charset="0"/>
                  <a:cs typeface="Arial" panose="020B0604020202020204" pitchFamily="34" charset="0"/>
                </a:rPr>
                <a:t>Một số lưu ý đối với các văn bản</a:t>
              </a:r>
            </a:p>
          </p:txBody>
        </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9" name="Group 96"/>
          <p:cNvGrpSpPr>
            <a:grpSpLocks/>
          </p:cNvGrpSpPr>
          <p:nvPr/>
        </p:nvGrpSpPr>
        <p:grpSpPr bwMode="auto">
          <a:xfrm>
            <a:off x="838200" y="4267200"/>
            <a:ext cx="7772400" cy="609600"/>
            <a:chOff x="1440" y="1296"/>
            <a:chExt cx="3984" cy="384"/>
          </a:xfrm>
        </p:grpSpPr>
        <p:grpSp>
          <p:nvGrpSpPr>
            <p:cNvPr id="10"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 xmlns:a14="http://schemas.microsoft.com/office/drawing/2010/main">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Nguyên</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tắc</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thanh</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toán</a:t>
              </a:r>
              <a:r>
                <a:rPr lang="en-US" sz="2800" dirty="0" smtClean="0">
                  <a:solidFill>
                    <a:schemeClr val="bg1">
                      <a:lumMod val="75000"/>
                    </a:schemeClr>
                  </a:solidFill>
                  <a:latin typeface="Arial" panose="020B0604020202020204" pitchFamily="34" charset="0"/>
                  <a:cs typeface="Arial" panose="020B0604020202020204" pitchFamily="34" charset="0"/>
                </a:rPr>
                <a:t> chi </a:t>
              </a:r>
              <a:r>
                <a:rPr lang="en-US" sz="2800" dirty="0" err="1" smtClean="0">
                  <a:solidFill>
                    <a:schemeClr val="bg1">
                      <a:lumMod val="75000"/>
                    </a:schemeClr>
                  </a:solidFill>
                  <a:latin typeface="Arial" panose="020B0604020202020204" pitchFamily="34" charset="0"/>
                  <a:cs typeface="Arial" panose="020B0604020202020204" pitchFamily="34" charset="0"/>
                </a:rPr>
                <a:t>phí</a:t>
              </a:r>
              <a:r>
                <a:rPr lang="en-US" sz="2800" dirty="0" smtClean="0">
                  <a:solidFill>
                    <a:schemeClr val="bg1">
                      <a:lumMod val="75000"/>
                    </a:schemeClr>
                  </a:solidFill>
                  <a:latin typeface="Arial" panose="020B0604020202020204" pitchFamily="34" charset="0"/>
                  <a:cs typeface="Arial" panose="020B0604020202020204" pitchFamily="34" charset="0"/>
                </a:rPr>
                <a:t> KCB BHYT</a:t>
              </a:r>
              <a:endParaRPr lang="en-US" sz="2800" dirty="0">
                <a:solidFill>
                  <a:schemeClr val="bg1">
                    <a:lumMod val="75000"/>
                  </a:schemeClr>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12</a:t>
            </a:fld>
            <a:endParaRPr lang="en-US"/>
          </a:p>
        </p:txBody>
      </p:sp>
    </p:spTree>
    <p:extLst>
      <p:ext uri="{BB962C8B-B14F-4D97-AF65-F5344CB8AC3E}">
        <p14:creationId xmlns="" xmlns:p14="http://schemas.microsoft.com/office/powerpoint/2010/main" val="11553573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Một số lưu ý</a:t>
            </a:r>
            <a:endParaRPr lang="vi-VN" dirty="0"/>
          </a:p>
        </p:txBody>
      </p:sp>
      <p:sp>
        <p:nvSpPr>
          <p:cNvPr id="3" name="Content Placeholder 2"/>
          <p:cNvSpPr>
            <a:spLocks noGrp="1"/>
          </p:cNvSpPr>
          <p:nvPr>
            <p:ph idx="1"/>
          </p:nvPr>
        </p:nvSpPr>
        <p:spPr>
          <a:xfrm>
            <a:off x="381000" y="990600"/>
            <a:ext cx="3657600" cy="4921250"/>
          </a:xfrm>
        </p:spPr>
        <p:txBody>
          <a:bodyPr/>
          <a:lstStyle/>
          <a:p>
            <a:pPr lvl="0"/>
            <a:r>
              <a:rPr lang="en-US" sz="2400" b="1" dirty="0" err="1" smtClean="0"/>
              <a:t>Luật</a:t>
            </a:r>
            <a:r>
              <a:rPr lang="en-US" sz="2400" b="1" dirty="0" smtClean="0"/>
              <a:t> </a:t>
            </a:r>
            <a:r>
              <a:rPr lang="en-US" sz="2400" b="1" dirty="0" err="1" smtClean="0"/>
              <a:t>khám</a:t>
            </a:r>
            <a:r>
              <a:rPr lang="en-US" sz="2400" b="1" dirty="0" smtClean="0"/>
              <a:t> </a:t>
            </a:r>
            <a:r>
              <a:rPr lang="en-US" sz="2400" b="1" dirty="0" err="1" smtClean="0"/>
              <a:t>bệnh</a:t>
            </a:r>
            <a:r>
              <a:rPr lang="en-US" sz="2400" b="1" dirty="0" smtClean="0"/>
              <a:t>, </a:t>
            </a:r>
            <a:r>
              <a:rPr lang="en-US" sz="2400" b="1" dirty="0" err="1" smtClean="0"/>
              <a:t>chữa</a:t>
            </a:r>
            <a:r>
              <a:rPr lang="en-US" sz="2400" b="1" dirty="0" smtClean="0"/>
              <a:t> </a:t>
            </a:r>
            <a:r>
              <a:rPr lang="en-US" sz="2400" b="1" dirty="0" err="1" smtClean="0"/>
              <a:t>bệnh</a:t>
            </a:r>
            <a:r>
              <a:rPr lang="en-US" sz="2400" b="1" dirty="0" smtClean="0"/>
              <a:t> </a:t>
            </a:r>
            <a:r>
              <a:rPr lang="en-US" sz="2400" b="1" dirty="0" err="1" smtClean="0"/>
              <a:t>số</a:t>
            </a:r>
            <a:r>
              <a:rPr lang="en-US" sz="2400" b="1" dirty="0" smtClean="0"/>
              <a:t> 40/2009/QH12 </a:t>
            </a:r>
            <a:r>
              <a:rPr lang="en-US" sz="2400" b="1" dirty="0" err="1" smtClean="0"/>
              <a:t>ngày</a:t>
            </a:r>
            <a:r>
              <a:rPr lang="en-US" sz="2400" b="1" dirty="0" smtClean="0"/>
              <a:t> 23 </a:t>
            </a:r>
            <a:r>
              <a:rPr lang="en-US" sz="2400" b="1" dirty="0" err="1" smtClean="0"/>
              <a:t>tháng</a:t>
            </a:r>
            <a:r>
              <a:rPr lang="en-US" sz="2400" b="1" dirty="0" smtClean="0"/>
              <a:t> 11 </a:t>
            </a:r>
            <a:r>
              <a:rPr lang="en-US" sz="2400" b="1" dirty="0" err="1" smtClean="0"/>
              <a:t>năm</a:t>
            </a:r>
            <a:r>
              <a:rPr lang="en-US" sz="2400" b="1" dirty="0" smtClean="0"/>
              <a:t> 2009:  </a:t>
            </a:r>
            <a:endParaRPr lang="vi-VN" sz="2400" b="1" dirty="0" smtClean="0"/>
          </a:p>
          <a:p>
            <a:pPr lvl="1"/>
            <a:r>
              <a:rPr lang="en-US" sz="2400" dirty="0" err="1" smtClean="0"/>
              <a:t>Điều</a:t>
            </a:r>
            <a:r>
              <a:rPr lang="en-US" sz="2400" dirty="0" smtClean="0"/>
              <a:t> 11. </a:t>
            </a:r>
            <a:r>
              <a:rPr lang="en-US" sz="2400" dirty="0" err="1" smtClean="0"/>
              <a:t>Quyền</a:t>
            </a:r>
            <a:r>
              <a:rPr lang="en-US" sz="2400" dirty="0" smtClean="0"/>
              <a:t> </a:t>
            </a:r>
            <a:r>
              <a:rPr lang="en-US" sz="2400" dirty="0" err="1" smtClean="0"/>
              <a:t>được</a:t>
            </a:r>
            <a:r>
              <a:rPr lang="en-US" sz="2400" dirty="0" smtClean="0"/>
              <a:t> </a:t>
            </a:r>
            <a:r>
              <a:rPr lang="en-US" sz="2400" dirty="0" err="1" smtClean="0"/>
              <a:t>cung</a:t>
            </a:r>
            <a:r>
              <a:rPr lang="en-US" sz="2400" dirty="0" smtClean="0"/>
              <a:t> </a:t>
            </a:r>
            <a:r>
              <a:rPr lang="en-US" sz="2400" dirty="0" err="1" smtClean="0"/>
              <a:t>cấp</a:t>
            </a:r>
            <a:r>
              <a:rPr lang="en-US" sz="2400" dirty="0" smtClean="0"/>
              <a:t> </a:t>
            </a:r>
            <a:r>
              <a:rPr lang="en-US" sz="2400" dirty="0" err="1" smtClean="0"/>
              <a:t>thông</a:t>
            </a:r>
            <a:r>
              <a:rPr lang="en-US" sz="2400" dirty="0" smtClean="0"/>
              <a:t> tin </a:t>
            </a:r>
            <a:r>
              <a:rPr lang="en-US" sz="2400" dirty="0" err="1" smtClean="0"/>
              <a:t>về</a:t>
            </a:r>
            <a:r>
              <a:rPr lang="en-US" sz="2400" dirty="0" smtClean="0"/>
              <a:t> </a:t>
            </a:r>
            <a:r>
              <a:rPr lang="en-US" sz="2400" dirty="0" err="1" smtClean="0"/>
              <a:t>hồ</a:t>
            </a:r>
            <a:r>
              <a:rPr lang="en-US" sz="2400" dirty="0" smtClean="0"/>
              <a:t> </a:t>
            </a:r>
            <a:r>
              <a:rPr lang="en-US" sz="2400" dirty="0" err="1" smtClean="0"/>
              <a:t>sơ</a:t>
            </a:r>
            <a:r>
              <a:rPr lang="en-US" sz="2400" dirty="0" smtClean="0"/>
              <a:t> </a:t>
            </a:r>
            <a:r>
              <a:rPr lang="en-US" sz="2400" dirty="0" err="1" smtClean="0"/>
              <a:t>bệnh</a:t>
            </a:r>
            <a:r>
              <a:rPr lang="en-US" sz="2400" dirty="0" smtClean="0"/>
              <a:t> </a:t>
            </a:r>
            <a:r>
              <a:rPr lang="en-US" sz="2400" dirty="0" err="1" smtClean="0"/>
              <a:t>án</a:t>
            </a:r>
            <a:r>
              <a:rPr lang="en-US" sz="2400" dirty="0" smtClean="0"/>
              <a:t> </a:t>
            </a:r>
            <a:r>
              <a:rPr lang="en-US" sz="2400" dirty="0" err="1" smtClean="0"/>
              <a:t>và</a:t>
            </a:r>
            <a:r>
              <a:rPr lang="en-US" sz="2400" dirty="0" smtClean="0"/>
              <a:t> chi </a:t>
            </a:r>
            <a:r>
              <a:rPr lang="en-US" sz="2400" dirty="0" err="1" smtClean="0"/>
              <a:t>phí</a:t>
            </a:r>
            <a:r>
              <a:rPr lang="en-US" sz="2400" dirty="0" smtClean="0"/>
              <a:t> </a:t>
            </a:r>
            <a:r>
              <a:rPr lang="en-US" sz="2400" dirty="0" err="1" smtClean="0"/>
              <a:t>khám</a:t>
            </a:r>
            <a:r>
              <a:rPr lang="en-US" sz="2400" dirty="0" smtClean="0"/>
              <a:t> </a:t>
            </a:r>
            <a:r>
              <a:rPr lang="en-US" sz="2400" dirty="0" err="1" smtClean="0"/>
              <a:t>bệnh</a:t>
            </a:r>
            <a:r>
              <a:rPr lang="en-US" sz="2400" dirty="0" smtClean="0"/>
              <a:t>, </a:t>
            </a:r>
            <a:r>
              <a:rPr lang="en-US" sz="2400" dirty="0" err="1" smtClean="0"/>
              <a:t>chữa</a:t>
            </a:r>
            <a:r>
              <a:rPr lang="en-US" sz="2400" dirty="0" smtClean="0"/>
              <a:t> </a:t>
            </a:r>
            <a:r>
              <a:rPr lang="en-US" sz="2400" dirty="0" err="1" smtClean="0"/>
              <a:t>bệnh</a:t>
            </a:r>
            <a:r>
              <a:rPr lang="en-US" sz="2400" dirty="0" smtClean="0"/>
              <a:t> </a:t>
            </a:r>
            <a:r>
              <a:rPr lang="en-US" sz="2400" dirty="0" err="1" smtClean="0"/>
              <a:t>và</a:t>
            </a:r>
            <a:r>
              <a:rPr lang="en-US" sz="2400" dirty="0" smtClean="0"/>
              <a:t> </a:t>
            </a:r>
            <a:endParaRPr lang="vi-VN" sz="2400" dirty="0" smtClean="0"/>
          </a:p>
          <a:p>
            <a:pPr lvl="1"/>
            <a:r>
              <a:rPr lang="en-US" sz="2400" dirty="0" err="1" smtClean="0"/>
              <a:t>Điều</a:t>
            </a:r>
            <a:r>
              <a:rPr lang="en-US" sz="2400" dirty="0" smtClean="0"/>
              <a:t> 59. </a:t>
            </a:r>
            <a:r>
              <a:rPr lang="en-US" sz="2400" dirty="0" err="1" smtClean="0"/>
              <a:t>Hồ</a:t>
            </a:r>
            <a:r>
              <a:rPr lang="en-US" sz="2400" dirty="0" smtClean="0"/>
              <a:t> </a:t>
            </a:r>
            <a:r>
              <a:rPr lang="en-US" sz="2400" dirty="0" err="1" smtClean="0"/>
              <a:t>sơ</a:t>
            </a:r>
            <a:r>
              <a:rPr lang="en-US" sz="2400" dirty="0" smtClean="0"/>
              <a:t> </a:t>
            </a:r>
            <a:r>
              <a:rPr lang="en-US" sz="2400" dirty="0" err="1" smtClean="0"/>
              <a:t>bệnh</a:t>
            </a:r>
            <a:r>
              <a:rPr lang="en-US" sz="2400" dirty="0" smtClean="0"/>
              <a:t> </a:t>
            </a:r>
            <a:r>
              <a:rPr lang="en-US" sz="2400" dirty="0" err="1" smtClean="0"/>
              <a:t>án</a:t>
            </a:r>
            <a:endParaRPr lang="vi-VN" sz="2400"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13</a:t>
            </a:fld>
            <a:endParaRPr lang="en-US"/>
          </a:p>
        </p:txBody>
      </p:sp>
      <p:pic>
        <p:nvPicPr>
          <p:cNvPr id="3074" name="Picture 2"/>
          <p:cNvPicPr>
            <a:picLocks noChangeAspect="1" noChangeArrowheads="1"/>
          </p:cNvPicPr>
          <p:nvPr/>
        </p:nvPicPr>
        <p:blipFill>
          <a:blip r:embed="rId2" cstate="print"/>
          <a:srcRect/>
          <a:stretch>
            <a:fillRect/>
          </a:stretch>
        </p:blipFill>
        <p:spPr bwMode="auto">
          <a:xfrm>
            <a:off x="4315691" y="2438400"/>
            <a:ext cx="4437784" cy="381000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4267200" y="990600"/>
            <a:ext cx="4457700" cy="1347507"/>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Một</a:t>
            </a:r>
            <a:r>
              <a:rPr lang="en-US" dirty="0" smtClean="0"/>
              <a:t> </a:t>
            </a:r>
            <a:r>
              <a:rPr lang="en-US" dirty="0" err="1" smtClean="0"/>
              <a:t>số</a:t>
            </a:r>
            <a:r>
              <a:rPr lang="en-US" dirty="0" smtClean="0"/>
              <a:t> </a:t>
            </a:r>
            <a:r>
              <a:rPr lang="en-US" dirty="0" err="1" smtClean="0"/>
              <a:t>lưu</a:t>
            </a:r>
            <a:r>
              <a:rPr lang="en-US" dirty="0" smtClean="0"/>
              <a:t> ý (</a:t>
            </a:r>
            <a:r>
              <a:rPr lang="en-US" dirty="0" err="1" smtClean="0"/>
              <a:t>tiếp</a:t>
            </a:r>
            <a:r>
              <a:rPr lang="en-US" dirty="0" smtClean="0"/>
              <a:t>)</a:t>
            </a:r>
            <a:endParaRPr lang="vi-VN" dirty="0"/>
          </a:p>
        </p:txBody>
      </p:sp>
      <p:sp>
        <p:nvSpPr>
          <p:cNvPr id="3" name="Content Placeholder 2"/>
          <p:cNvSpPr>
            <a:spLocks noGrp="1"/>
          </p:cNvSpPr>
          <p:nvPr>
            <p:ph idx="1"/>
          </p:nvPr>
        </p:nvSpPr>
        <p:spPr>
          <a:xfrm>
            <a:off x="381000" y="1228725"/>
            <a:ext cx="8023225" cy="4921250"/>
          </a:xfrm>
        </p:spPr>
        <p:txBody>
          <a:bodyPr/>
          <a:lstStyle/>
          <a:p>
            <a:pPr lvl="0"/>
            <a:r>
              <a:rPr lang="en-US" b="1" dirty="0" err="1" smtClean="0"/>
              <a:t>Luật</a:t>
            </a:r>
            <a:r>
              <a:rPr lang="en-US" b="1" dirty="0" smtClean="0"/>
              <a:t> </a:t>
            </a:r>
            <a:r>
              <a:rPr lang="en-US" b="1" dirty="0" err="1" smtClean="0"/>
              <a:t>Bảo</a:t>
            </a:r>
            <a:r>
              <a:rPr lang="en-US" b="1" dirty="0" smtClean="0"/>
              <a:t> </a:t>
            </a:r>
            <a:r>
              <a:rPr lang="en-US" b="1" dirty="0" err="1" smtClean="0"/>
              <a:t>hiểm</a:t>
            </a:r>
            <a:r>
              <a:rPr lang="en-US" b="1" dirty="0" smtClean="0"/>
              <a:t> y </a:t>
            </a:r>
            <a:r>
              <a:rPr lang="en-US" b="1" dirty="0" err="1" smtClean="0"/>
              <a:t>tế</a:t>
            </a:r>
            <a:r>
              <a:rPr lang="en-US" b="1" dirty="0" smtClean="0"/>
              <a:t> </a:t>
            </a:r>
            <a:r>
              <a:rPr lang="en-US" b="1" dirty="0" err="1" smtClean="0"/>
              <a:t>số</a:t>
            </a:r>
            <a:r>
              <a:rPr lang="en-US" b="1" dirty="0" smtClean="0"/>
              <a:t> 25/2008/QH12 </a:t>
            </a:r>
            <a:r>
              <a:rPr lang="en-US" b="1" dirty="0" err="1" smtClean="0"/>
              <a:t>ngày</a:t>
            </a:r>
            <a:r>
              <a:rPr lang="en-US" b="1" dirty="0" smtClean="0"/>
              <a:t> 14 </a:t>
            </a:r>
            <a:r>
              <a:rPr lang="en-US" b="1" dirty="0" err="1" smtClean="0"/>
              <a:t>tháng</a:t>
            </a:r>
            <a:r>
              <a:rPr lang="en-US" b="1" dirty="0" smtClean="0"/>
              <a:t> 11 </a:t>
            </a:r>
            <a:r>
              <a:rPr lang="en-US" b="1" dirty="0" err="1" smtClean="0"/>
              <a:t>năm</a:t>
            </a:r>
            <a:r>
              <a:rPr lang="en-US" b="1" dirty="0" smtClean="0"/>
              <a:t> 2008:</a:t>
            </a:r>
            <a:endParaRPr lang="vi-VN" b="1" dirty="0" smtClean="0"/>
          </a:p>
          <a:p>
            <a:pPr lvl="1"/>
            <a:r>
              <a:rPr lang="en-US" dirty="0" err="1" smtClean="0"/>
              <a:t>Điều</a:t>
            </a:r>
            <a:r>
              <a:rPr lang="en-US" dirty="0" smtClean="0"/>
              <a:t> 2.Giải </a:t>
            </a:r>
            <a:r>
              <a:rPr lang="en-US" dirty="0" err="1" smtClean="0"/>
              <a:t>thích</a:t>
            </a:r>
            <a:r>
              <a:rPr lang="en-US" dirty="0" smtClean="0"/>
              <a:t> </a:t>
            </a:r>
            <a:r>
              <a:rPr lang="en-US" dirty="0" err="1" smtClean="0"/>
              <a:t>từ</a:t>
            </a:r>
            <a:r>
              <a:rPr lang="en-US" dirty="0" smtClean="0"/>
              <a:t> </a:t>
            </a:r>
            <a:r>
              <a:rPr lang="en-US" dirty="0" err="1" smtClean="0"/>
              <a:t>ngữ</a:t>
            </a:r>
            <a:r>
              <a:rPr lang="en-US" dirty="0" smtClean="0"/>
              <a:t>, </a:t>
            </a:r>
            <a:endParaRPr lang="vi-VN" dirty="0" smtClean="0"/>
          </a:p>
          <a:p>
            <a:pPr lvl="1"/>
            <a:r>
              <a:rPr lang="en-US" dirty="0" err="1" smtClean="0"/>
              <a:t>Điều</a:t>
            </a:r>
            <a:r>
              <a:rPr lang="en-US" dirty="0" smtClean="0"/>
              <a:t> 29. </a:t>
            </a:r>
            <a:r>
              <a:rPr lang="en-US" dirty="0" err="1" smtClean="0"/>
              <a:t>Giám</a:t>
            </a:r>
            <a:r>
              <a:rPr lang="en-US" dirty="0" smtClean="0"/>
              <a:t> </a:t>
            </a:r>
            <a:r>
              <a:rPr lang="en-US" dirty="0" err="1" smtClean="0"/>
              <a:t>định</a:t>
            </a:r>
            <a:r>
              <a:rPr lang="en-US" dirty="0" smtClean="0"/>
              <a:t> </a:t>
            </a:r>
            <a:r>
              <a:rPr lang="en-US" dirty="0" err="1" smtClean="0"/>
              <a:t>bảo</a:t>
            </a:r>
            <a:r>
              <a:rPr lang="en-US" dirty="0" smtClean="0"/>
              <a:t> </a:t>
            </a:r>
            <a:r>
              <a:rPr lang="en-US" dirty="0" err="1" smtClean="0"/>
              <a:t>hiểm</a:t>
            </a:r>
            <a:r>
              <a:rPr lang="en-US" dirty="0" smtClean="0"/>
              <a:t> y </a:t>
            </a:r>
            <a:r>
              <a:rPr lang="en-US" dirty="0" err="1" smtClean="0"/>
              <a:t>tế</a:t>
            </a:r>
            <a:r>
              <a:rPr lang="en-US" dirty="0" smtClean="0"/>
              <a:t>, </a:t>
            </a:r>
            <a:endParaRPr lang="vi-VN" dirty="0" smtClean="0"/>
          </a:p>
          <a:p>
            <a:pPr lvl="1"/>
            <a:r>
              <a:rPr lang="en-US" dirty="0" err="1" smtClean="0"/>
              <a:t>Điều</a:t>
            </a:r>
            <a:r>
              <a:rPr lang="en-US" dirty="0" smtClean="0"/>
              <a:t> 40. </a:t>
            </a:r>
            <a:r>
              <a:rPr lang="en-US" dirty="0" err="1" smtClean="0"/>
              <a:t>Quyền</a:t>
            </a:r>
            <a:r>
              <a:rPr lang="en-US" dirty="0" smtClean="0"/>
              <a:t> </a:t>
            </a:r>
            <a:r>
              <a:rPr lang="en-US" dirty="0" err="1" smtClean="0"/>
              <a:t>của</a:t>
            </a:r>
            <a:r>
              <a:rPr lang="en-US" dirty="0" smtClean="0"/>
              <a:t> </a:t>
            </a:r>
            <a:r>
              <a:rPr lang="en-US" dirty="0" err="1" smtClean="0"/>
              <a:t>tổ</a:t>
            </a:r>
            <a:r>
              <a:rPr lang="en-US" dirty="0" smtClean="0"/>
              <a:t> </a:t>
            </a:r>
            <a:r>
              <a:rPr lang="en-US" dirty="0" err="1" smtClean="0"/>
              <a:t>chức</a:t>
            </a:r>
            <a:r>
              <a:rPr lang="en-US" dirty="0" smtClean="0"/>
              <a:t> </a:t>
            </a:r>
            <a:r>
              <a:rPr lang="en-US" dirty="0" err="1" smtClean="0"/>
              <a:t>bảo</a:t>
            </a:r>
            <a:r>
              <a:rPr lang="en-US" dirty="0" smtClean="0"/>
              <a:t> </a:t>
            </a:r>
            <a:r>
              <a:rPr lang="en-US" dirty="0" err="1" smtClean="0"/>
              <a:t>hiểm</a:t>
            </a:r>
            <a:r>
              <a:rPr lang="en-US" dirty="0" smtClean="0"/>
              <a:t> y </a:t>
            </a:r>
            <a:r>
              <a:rPr lang="en-US" dirty="0" err="1" smtClean="0"/>
              <a:t>tế</a:t>
            </a:r>
            <a:r>
              <a:rPr lang="en-US" dirty="0" smtClean="0"/>
              <a:t>, </a:t>
            </a:r>
            <a:endParaRPr lang="vi-VN" dirty="0" smtClean="0"/>
          </a:p>
          <a:p>
            <a:pPr lvl="1"/>
            <a:r>
              <a:rPr lang="en-US" dirty="0" err="1" smtClean="0"/>
              <a:t>Điều</a:t>
            </a:r>
            <a:r>
              <a:rPr lang="en-US" dirty="0" smtClean="0"/>
              <a:t> 41. </a:t>
            </a:r>
            <a:r>
              <a:rPr lang="en-US" dirty="0" err="1" smtClean="0"/>
              <a:t>Trách</a:t>
            </a:r>
            <a:r>
              <a:rPr lang="en-US" dirty="0" smtClean="0"/>
              <a:t> </a:t>
            </a:r>
            <a:r>
              <a:rPr lang="en-US" dirty="0" err="1" smtClean="0"/>
              <a:t>nhiệm</a:t>
            </a:r>
            <a:r>
              <a:rPr lang="en-US" dirty="0" smtClean="0"/>
              <a:t> </a:t>
            </a:r>
            <a:r>
              <a:rPr lang="en-US" dirty="0" err="1" smtClean="0"/>
              <a:t>của</a:t>
            </a:r>
            <a:r>
              <a:rPr lang="en-US" dirty="0" smtClean="0"/>
              <a:t> </a:t>
            </a:r>
            <a:r>
              <a:rPr lang="en-US" dirty="0" err="1" smtClean="0"/>
              <a:t>tổ</a:t>
            </a:r>
            <a:r>
              <a:rPr lang="en-US" dirty="0" smtClean="0"/>
              <a:t> </a:t>
            </a:r>
            <a:r>
              <a:rPr lang="en-US" dirty="0" err="1" smtClean="0"/>
              <a:t>chức</a:t>
            </a:r>
            <a:r>
              <a:rPr lang="en-US" dirty="0" smtClean="0"/>
              <a:t> </a:t>
            </a:r>
            <a:r>
              <a:rPr lang="en-US" dirty="0" err="1" smtClean="0"/>
              <a:t>bảo</a:t>
            </a:r>
            <a:r>
              <a:rPr lang="en-US" dirty="0" smtClean="0"/>
              <a:t> </a:t>
            </a:r>
            <a:r>
              <a:rPr lang="en-US" dirty="0" err="1" smtClean="0"/>
              <a:t>hiểm</a:t>
            </a:r>
            <a:r>
              <a:rPr lang="en-US" dirty="0" smtClean="0"/>
              <a:t> y </a:t>
            </a:r>
            <a:r>
              <a:rPr lang="en-US" dirty="0" err="1" smtClean="0"/>
              <a:t>tế</a:t>
            </a:r>
            <a:r>
              <a:rPr lang="en-US" dirty="0" smtClean="0"/>
              <a:t>,  </a:t>
            </a:r>
            <a:endParaRPr lang="vi-VN" dirty="0" smtClean="0"/>
          </a:p>
          <a:p>
            <a:pPr lvl="1"/>
            <a:r>
              <a:rPr lang="en-US" dirty="0" err="1" smtClean="0"/>
              <a:t>Điều</a:t>
            </a:r>
            <a:r>
              <a:rPr lang="en-US" dirty="0" smtClean="0"/>
              <a:t> 42. </a:t>
            </a:r>
            <a:r>
              <a:rPr lang="en-US" dirty="0" err="1" smtClean="0"/>
              <a:t>Quyền</a:t>
            </a:r>
            <a:r>
              <a:rPr lang="en-US" dirty="0" smtClean="0"/>
              <a:t> </a:t>
            </a:r>
            <a:r>
              <a:rPr lang="en-US" dirty="0" err="1" smtClean="0"/>
              <a:t>của</a:t>
            </a:r>
            <a:r>
              <a:rPr lang="en-US" dirty="0" smtClean="0"/>
              <a:t> </a:t>
            </a:r>
            <a:r>
              <a:rPr lang="en-US" dirty="0" err="1" smtClean="0"/>
              <a:t>cơ</a:t>
            </a:r>
            <a:r>
              <a:rPr lang="en-US" dirty="0" smtClean="0"/>
              <a:t> </a:t>
            </a:r>
            <a:r>
              <a:rPr lang="en-US" dirty="0" err="1" smtClean="0"/>
              <a:t>sở</a:t>
            </a:r>
            <a:r>
              <a:rPr lang="en-US" dirty="0" smtClean="0"/>
              <a:t> </a:t>
            </a:r>
            <a:r>
              <a:rPr lang="en-US" dirty="0" err="1" smtClean="0"/>
              <a:t>khám</a:t>
            </a:r>
            <a:r>
              <a:rPr lang="en-US" dirty="0" smtClean="0"/>
              <a:t> </a:t>
            </a:r>
            <a:r>
              <a:rPr lang="en-US" dirty="0" err="1" smtClean="0"/>
              <a:t>bệnh</a:t>
            </a:r>
            <a:r>
              <a:rPr lang="en-US" dirty="0" smtClean="0"/>
              <a:t>, </a:t>
            </a:r>
            <a:r>
              <a:rPr lang="en-US" dirty="0" err="1" smtClean="0"/>
              <a:t>chữa</a:t>
            </a:r>
            <a:r>
              <a:rPr lang="en-US" dirty="0" smtClean="0"/>
              <a:t> </a:t>
            </a:r>
            <a:r>
              <a:rPr lang="en-US" dirty="0" err="1" smtClean="0"/>
              <a:t>bệnh</a:t>
            </a:r>
            <a:r>
              <a:rPr lang="en-US" dirty="0" smtClean="0"/>
              <a:t> </a:t>
            </a:r>
            <a:r>
              <a:rPr lang="en-US" dirty="0" err="1" smtClean="0"/>
              <a:t>bảo</a:t>
            </a:r>
            <a:r>
              <a:rPr lang="en-US" dirty="0" smtClean="0"/>
              <a:t> </a:t>
            </a:r>
            <a:r>
              <a:rPr lang="en-US" dirty="0" err="1" smtClean="0"/>
              <a:t>hiểm</a:t>
            </a:r>
            <a:r>
              <a:rPr lang="en-US" dirty="0" smtClean="0"/>
              <a:t> y </a:t>
            </a:r>
            <a:r>
              <a:rPr lang="en-US" dirty="0" err="1" smtClean="0"/>
              <a:t>tế</a:t>
            </a:r>
            <a:endParaRPr lang="vi-VN" dirty="0" smtClean="0"/>
          </a:p>
          <a:p>
            <a:pPr lvl="1"/>
            <a:r>
              <a:rPr lang="en-US" dirty="0" err="1" smtClean="0"/>
              <a:t>Điều</a:t>
            </a:r>
            <a:r>
              <a:rPr lang="en-US" dirty="0" smtClean="0"/>
              <a:t> 43. </a:t>
            </a:r>
            <a:r>
              <a:rPr lang="en-US" dirty="0" err="1" smtClean="0"/>
              <a:t>Trách</a:t>
            </a:r>
            <a:r>
              <a:rPr lang="en-US" dirty="0" smtClean="0"/>
              <a:t> </a:t>
            </a:r>
            <a:r>
              <a:rPr lang="en-US" dirty="0" err="1" smtClean="0"/>
              <a:t>nhiệm</a:t>
            </a:r>
            <a:r>
              <a:rPr lang="en-US" dirty="0" smtClean="0"/>
              <a:t> </a:t>
            </a:r>
            <a:r>
              <a:rPr lang="en-US" dirty="0" err="1" smtClean="0"/>
              <a:t>của</a:t>
            </a:r>
            <a:r>
              <a:rPr lang="en-US" dirty="0" smtClean="0"/>
              <a:t> </a:t>
            </a:r>
            <a:r>
              <a:rPr lang="en-US" dirty="0" err="1" smtClean="0"/>
              <a:t>cơ</a:t>
            </a:r>
            <a:r>
              <a:rPr lang="en-US" dirty="0" smtClean="0"/>
              <a:t> </a:t>
            </a:r>
            <a:r>
              <a:rPr lang="en-US" dirty="0" err="1" smtClean="0"/>
              <a:t>sở</a:t>
            </a:r>
            <a:r>
              <a:rPr lang="en-US" dirty="0" smtClean="0"/>
              <a:t> </a:t>
            </a:r>
            <a:r>
              <a:rPr lang="en-US" dirty="0" err="1" smtClean="0"/>
              <a:t>khám</a:t>
            </a:r>
            <a:r>
              <a:rPr lang="en-US" dirty="0" smtClean="0"/>
              <a:t> </a:t>
            </a:r>
            <a:r>
              <a:rPr lang="en-US" dirty="0" err="1" smtClean="0"/>
              <a:t>bệnh</a:t>
            </a:r>
            <a:r>
              <a:rPr lang="en-US" dirty="0" smtClean="0"/>
              <a:t>, </a:t>
            </a:r>
            <a:r>
              <a:rPr lang="en-US" dirty="0" err="1" smtClean="0"/>
              <a:t>chữa</a:t>
            </a:r>
            <a:r>
              <a:rPr lang="en-US" dirty="0" smtClean="0"/>
              <a:t> </a:t>
            </a:r>
            <a:r>
              <a:rPr lang="en-US" dirty="0" err="1" smtClean="0"/>
              <a:t>bệnh</a:t>
            </a:r>
            <a:r>
              <a:rPr lang="en-US" dirty="0" smtClean="0"/>
              <a:t> </a:t>
            </a:r>
            <a:r>
              <a:rPr lang="en-US" dirty="0" err="1" smtClean="0"/>
              <a:t>bảo</a:t>
            </a:r>
            <a:r>
              <a:rPr lang="en-US" dirty="0" smtClean="0"/>
              <a:t> </a:t>
            </a:r>
            <a:r>
              <a:rPr lang="en-US" dirty="0" err="1" smtClean="0"/>
              <a:t>hiểm</a:t>
            </a:r>
            <a:r>
              <a:rPr lang="en-US" dirty="0" smtClean="0"/>
              <a:t> y </a:t>
            </a:r>
            <a:r>
              <a:rPr lang="en-US" dirty="0" err="1" smtClean="0"/>
              <a:t>tế</a:t>
            </a:r>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Điều</a:t>
            </a:r>
            <a:r>
              <a:rPr lang="en-US" dirty="0" smtClean="0"/>
              <a:t> 29, </a:t>
            </a:r>
            <a:r>
              <a:rPr lang="en-US" dirty="0" err="1" smtClean="0"/>
              <a:t>Điều</a:t>
            </a:r>
            <a:r>
              <a:rPr lang="en-US" dirty="0" smtClean="0"/>
              <a:t> 42, </a:t>
            </a:r>
            <a:r>
              <a:rPr lang="en-US" dirty="0" err="1" smtClean="0"/>
              <a:t>Luật</a:t>
            </a:r>
            <a:r>
              <a:rPr lang="en-US" dirty="0" smtClean="0"/>
              <a:t> BHYT </a:t>
            </a:r>
            <a:endParaRPr lang="vi-VN" dirty="0"/>
          </a:p>
        </p:txBody>
      </p:sp>
      <p:sp>
        <p:nvSpPr>
          <p:cNvPr id="3" name="Content Placeholder 2"/>
          <p:cNvSpPr>
            <a:spLocks noGrp="1"/>
          </p:cNvSpPr>
          <p:nvPr>
            <p:ph idx="1"/>
          </p:nvPr>
        </p:nvSpPr>
        <p:spPr/>
        <p:txBody>
          <a:bodyPr/>
          <a:lstStyle/>
          <a:p>
            <a:endParaRPr lang="vi-VN"/>
          </a:p>
        </p:txBody>
      </p:sp>
      <p:sp>
        <p:nvSpPr>
          <p:cNvPr id="4" name="Slide Number Placeholder 3"/>
          <p:cNvSpPr>
            <a:spLocks noGrp="1"/>
          </p:cNvSpPr>
          <p:nvPr>
            <p:ph type="sldNum" sz="quarter" idx="11"/>
          </p:nvPr>
        </p:nvSpPr>
        <p:spPr/>
        <p:txBody>
          <a:bodyPr/>
          <a:lstStyle/>
          <a:p>
            <a:fld id="{8A76F598-2AD5-48A0-92F4-156B40A68287}" type="slidenum">
              <a:rPr lang="en-US" smtClean="0"/>
              <a:pPr/>
              <a:t>15</a:t>
            </a:fld>
            <a:endParaRPr lang="en-US"/>
          </a:p>
        </p:txBody>
      </p:sp>
      <p:pic>
        <p:nvPicPr>
          <p:cNvPr id="4098" name="Picture 2"/>
          <p:cNvPicPr>
            <a:picLocks noChangeAspect="1" noChangeArrowheads="1"/>
          </p:cNvPicPr>
          <p:nvPr/>
        </p:nvPicPr>
        <p:blipFill>
          <a:blip r:embed="rId2" cstate="print"/>
          <a:srcRect/>
          <a:stretch>
            <a:fillRect/>
          </a:stretch>
        </p:blipFill>
        <p:spPr bwMode="auto">
          <a:xfrm>
            <a:off x="638613" y="1219200"/>
            <a:ext cx="7971987" cy="289560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609600" y="4136326"/>
            <a:ext cx="8015514" cy="2264473"/>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Một</a:t>
            </a:r>
            <a:r>
              <a:rPr lang="en-US" dirty="0" smtClean="0"/>
              <a:t> </a:t>
            </a:r>
            <a:r>
              <a:rPr lang="en-US" dirty="0" err="1" smtClean="0"/>
              <a:t>số</a:t>
            </a:r>
            <a:r>
              <a:rPr lang="en-US" dirty="0" smtClean="0"/>
              <a:t> </a:t>
            </a:r>
            <a:r>
              <a:rPr lang="en-US" dirty="0" err="1" smtClean="0"/>
              <a:t>lưu</a:t>
            </a:r>
            <a:r>
              <a:rPr lang="en-US" dirty="0" smtClean="0"/>
              <a:t> ý (</a:t>
            </a:r>
            <a:r>
              <a:rPr lang="en-US" dirty="0" err="1" smtClean="0"/>
              <a:t>tiếp</a:t>
            </a:r>
            <a:r>
              <a:rPr lang="en-US" dirty="0" smtClean="0"/>
              <a:t>)</a:t>
            </a:r>
            <a:endParaRPr lang="vi-VN" dirty="0"/>
          </a:p>
        </p:txBody>
      </p:sp>
      <p:sp>
        <p:nvSpPr>
          <p:cNvPr id="3" name="Content Placeholder 2"/>
          <p:cNvSpPr>
            <a:spLocks noGrp="1"/>
          </p:cNvSpPr>
          <p:nvPr>
            <p:ph idx="1"/>
          </p:nvPr>
        </p:nvSpPr>
        <p:spPr/>
        <p:txBody>
          <a:bodyPr/>
          <a:lstStyle/>
          <a:p>
            <a:pPr marL="342900" lvl="1" indent="-342900">
              <a:buClr>
                <a:schemeClr val="hlink"/>
              </a:buClr>
              <a:buFont typeface="Wingdings" pitchFamily="2" charset="2"/>
              <a:buChar char="v"/>
            </a:pPr>
            <a:r>
              <a:rPr lang="en-US" b="1" dirty="0" err="1" smtClean="0"/>
              <a:t>Luật</a:t>
            </a:r>
            <a:r>
              <a:rPr lang="en-US" b="1" dirty="0" smtClean="0"/>
              <a:t> </a:t>
            </a:r>
            <a:r>
              <a:rPr lang="en-US" b="1" dirty="0" err="1" smtClean="0"/>
              <a:t>sửa</a:t>
            </a:r>
            <a:r>
              <a:rPr lang="en-US" b="1" dirty="0" smtClean="0"/>
              <a:t> </a:t>
            </a:r>
            <a:r>
              <a:rPr lang="en-US" b="1" dirty="0" err="1" smtClean="0"/>
              <a:t>đổi</a:t>
            </a:r>
            <a:r>
              <a:rPr lang="en-US" b="1" dirty="0" smtClean="0"/>
              <a:t>, </a:t>
            </a:r>
            <a:r>
              <a:rPr lang="en-US" b="1" dirty="0" err="1" smtClean="0"/>
              <a:t>bổ</a:t>
            </a:r>
            <a:r>
              <a:rPr lang="en-US" b="1" dirty="0" smtClean="0"/>
              <a:t> sung </a:t>
            </a:r>
            <a:r>
              <a:rPr lang="en-US" b="1" dirty="0" err="1" smtClean="0"/>
              <a:t>một</a:t>
            </a:r>
            <a:r>
              <a:rPr lang="en-US" b="1" dirty="0" smtClean="0"/>
              <a:t> </a:t>
            </a:r>
            <a:r>
              <a:rPr lang="en-US" b="1" dirty="0" err="1" smtClean="0"/>
              <a:t>số</a:t>
            </a:r>
            <a:r>
              <a:rPr lang="en-US" b="1" dirty="0" smtClean="0"/>
              <a:t> </a:t>
            </a:r>
            <a:r>
              <a:rPr lang="en-US" b="1" dirty="0" err="1" smtClean="0"/>
              <a:t>điều</a:t>
            </a:r>
            <a:r>
              <a:rPr lang="en-US" b="1" dirty="0" smtClean="0"/>
              <a:t> </a:t>
            </a:r>
            <a:r>
              <a:rPr lang="en-US" b="1" dirty="0" err="1" smtClean="0"/>
              <a:t>của</a:t>
            </a:r>
            <a:r>
              <a:rPr lang="en-US" b="1" dirty="0" smtClean="0"/>
              <a:t> </a:t>
            </a:r>
            <a:r>
              <a:rPr lang="en-US" b="1" dirty="0" err="1" smtClean="0"/>
              <a:t>Luật</a:t>
            </a:r>
            <a:r>
              <a:rPr lang="en-US" b="1" dirty="0" smtClean="0"/>
              <a:t> </a:t>
            </a:r>
            <a:r>
              <a:rPr lang="en-US" b="1" dirty="0" err="1" smtClean="0"/>
              <a:t>bảo</a:t>
            </a:r>
            <a:r>
              <a:rPr lang="en-US" b="1" dirty="0" smtClean="0"/>
              <a:t> </a:t>
            </a:r>
            <a:r>
              <a:rPr lang="en-US" b="1" dirty="0" err="1" smtClean="0"/>
              <a:t>hiểm</a:t>
            </a:r>
            <a:r>
              <a:rPr lang="en-US" b="1" dirty="0" smtClean="0"/>
              <a:t> y </a:t>
            </a:r>
            <a:r>
              <a:rPr lang="en-US" b="1" dirty="0" err="1" smtClean="0"/>
              <a:t>tế</a:t>
            </a:r>
            <a:r>
              <a:rPr lang="en-US" b="1" dirty="0" smtClean="0"/>
              <a:t> </a:t>
            </a:r>
            <a:r>
              <a:rPr lang="en-US" b="1" dirty="0" err="1" smtClean="0"/>
              <a:t>số</a:t>
            </a:r>
            <a:r>
              <a:rPr lang="en-US" b="1" dirty="0" smtClean="0"/>
              <a:t> 46/2014/QH13</a:t>
            </a:r>
          </a:p>
          <a:p>
            <a:pPr lvl="1"/>
            <a:r>
              <a:rPr lang="en-US" dirty="0" err="1" smtClean="0"/>
              <a:t>Khoản</a:t>
            </a:r>
            <a:r>
              <a:rPr lang="en-US" dirty="0" smtClean="0"/>
              <a:t> 1, </a:t>
            </a:r>
            <a:r>
              <a:rPr lang="en-US" dirty="0" err="1" smtClean="0"/>
              <a:t>Điều</a:t>
            </a:r>
            <a:r>
              <a:rPr lang="en-US" dirty="0" smtClean="0"/>
              <a:t> 1: </a:t>
            </a:r>
            <a:r>
              <a:rPr lang="en-US" dirty="0" err="1" smtClean="0"/>
              <a:t>bổ</a:t>
            </a:r>
            <a:r>
              <a:rPr lang="en-US" dirty="0" smtClean="0"/>
              <a:t> sung </a:t>
            </a:r>
            <a:r>
              <a:rPr lang="en-US" dirty="0" err="1" smtClean="0"/>
              <a:t>khoản</a:t>
            </a:r>
            <a:r>
              <a:rPr lang="en-US" dirty="0" smtClean="0"/>
              <a:t> 7 </a:t>
            </a:r>
            <a:r>
              <a:rPr lang="en-US" dirty="0" err="1" smtClean="0"/>
              <a:t>và</a:t>
            </a:r>
            <a:r>
              <a:rPr lang="en-US" dirty="0" smtClean="0"/>
              <a:t> </a:t>
            </a:r>
            <a:r>
              <a:rPr lang="en-US" dirty="0" err="1" smtClean="0"/>
              <a:t>khoản</a:t>
            </a:r>
            <a:r>
              <a:rPr lang="en-US" dirty="0" smtClean="0"/>
              <a:t> 8 </a:t>
            </a:r>
            <a:r>
              <a:rPr lang="en-US" dirty="0" err="1" smtClean="0"/>
              <a:t>Điều</a:t>
            </a:r>
            <a:r>
              <a:rPr lang="en-US" dirty="0" smtClean="0"/>
              <a:t> 2 </a:t>
            </a:r>
            <a:r>
              <a:rPr lang="en-US" dirty="0" err="1" smtClean="0"/>
              <a:t>luật</a:t>
            </a:r>
            <a:r>
              <a:rPr lang="en-US" dirty="0" smtClean="0"/>
              <a:t> </a:t>
            </a:r>
            <a:r>
              <a:rPr lang="en-US" dirty="0" err="1" smtClean="0"/>
              <a:t>số</a:t>
            </a:r>
            <a:r>
              <a:rPr lang="en-US" dirty="0" smtClean="0"/>
              <a:t> 25/2008/QH12</a:t>
            </a:r>
          </a:p>
          <a:p>
            <a:pPr lvl="2"/>
            <a:r>
              <a:rPr lang="vi-VN" i="1" dirty="0" smtClean="0"/>
              <a:t>Hộ gia đình tham gia bảo hiểm y tế</a:t>
            </a:r>
            <a:endParaRPr lang="en-US" i="1" dirty="0" smtClean="0"/>
          </a:p>
          <a:p>
            <a:pPr lvl="2"/>
            <a:r>
              <a:rPr lang="vi-VN" i="1" spc="-100" dirty="0" smtClean="0"/>
              <a:t>Gói dịch vụ y tế cơ bản do quỹ bảo hiểm y tế chi trả</a:t>
            </a:r>
          </a:p>
          <a:p>
            <a:pPr lvl="1"/>
            <a:r>
              <a:rPr lang="vi-VN" dirty="0" smtClean="0"/>
              <a:t>Sửa đổi, bổ sung Điều 32: Tạm ứng, thanh toán, quyết toán chi phí khám bệnh, chữa bệnh bảo hiểm y tế</a:t>
            </a:r>
          </a:p>
          <a:p>
            <a:pPr lvl="1"/>
            <a:r>
              <a:rPr lang="vi-VN" dirty="0" smtClean="0"/>
              <a:t>Sửa đổi, bổ sung khoản 2; bổ sung khoản 7 và khoản 8 Điều 43.</a:t>
            </a:r>
          </a:p>
        </p:txBody>
      </p:sp>
      <p:sp>
        <p:nvSpPr>
          <p:cNvPr id="4" name="Slide Number Placeholder 3"/>
          <p:cNvSpPr>
            <a:spLocks noGrp="1"/>
          </p:cNvSpPr>
          <p:nvPr>
            <p:ph type="sldNum" sz="quarter" idx="11"/>
          </p:nvPr>
        </p:nvSpPr>
        <p:spPr/>
        <p:txBody>
          <a:bodyPr/>
          <a:lstStyle/>
          <a:p>
            <a:fld id="{8A76F598-2AD5-48A0-92F4-156B40A68287}"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2238"/>
            <a:ext cx="7162800" cy="563562"/>
          </a:xfrm>
        </p:spPr>
        <p:txBody>
          <a:bodyPr/>
          <a:lstStyle/>
          <a:p>
            <a:r>
              <a:rPr lang="vi-VN" dirty="0" smtClean="0"/>
              <a:t>Khoản 1, Điều 32, Luật BHYT số 46</a:t>
            </a:r>
            <a:endParaRPr lang="vi-VN" dirty="0"/>
          </a:p>
        </p:txBody>
      </p:sp>
      <p:sp>
        <p:nvSpPr>
          <p:cNvPr id="3" name="Content Placeholder 2"/>
          <p:cNvSpPr>
            <a:spLocks noGrp="1"/>
          </p:cNvSpPr>
          <p:nvPr>
            <p:ph idx="1"/>
          </p:nvPr>
        </p:nvSpPr>
        <p:spPr/>
        <p:txBody>
          <a:bodyPr/>
          <a:lstStyle/>
          <a:p>
            <a:endParaRPr lang="vi-VN"/>
          </a:p>
        </p:txBody>
      </p:sp>
      <p:sp>
        <p:nvSpPr>
          <p:cNvPr id="4" name="Slide Number Placeholder 3"/>
          <p:cNvSpPr>
            <a:spLocks noGrp="1"/>
          </p:cNvSpPr>
          <p:nvPr>
            <p:ph type="sldNum" sz="quarter" idx="11"/>
          </p:nvPr>
        </p:nvSpPr>
        <p:spPr/>
        <p:txBody>
          <a:bodyPr/>
          <a:lstStyle/>
          <a:p>
            <a:fld id="{8A76F598-2AD5-48A0-92F4-156B40A68287}" type="slidenum">
              <a:rPr lang="en-US" smtClean="0"/>
              <a:pPr/>
              <a:t>17</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685799" y="1219200"/>
            <a:ext cx="7937269" cy="48006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a:p>
        </p:txBody>
      </p:sp>
      <p:sp>
        <p:nvSpPr>
          <p:cNvPr id="4" name="Slide Number Placeholder 3"/>
          <p:cNvSpPr>
            <a:spLocks noGrp="1"/>
          </p:cNvSpPr>
          <p:nvPr>
            <p:ph type="sldNum" sz="quarter" idx="11"/>
          </p:nvPr>
        </p:nvSpPr>
        <p:spPr/>
        <p:txBody>
          <a:bodyPr/>
          <a:lstStyle/>
          <a:p>
            <a:fld id="{8A76F598-2AD5-48A0-92F4-156B40A68287}" type="slidenum">
              <a:rPr lang="en-US" smtClean="0"/>
              <a:pPr/>
              <a:t>18</a:t>
            </a:fld>
            <a:endParaRPr lang="en-US"/>
          </a:p>
        </p:txBody>
      </p:sp>
      <p:sp>
        <p:nvSpPr>
          <p:cNvPr id="6" name="Title 1"/>
          <p:cNvSpPr txBox="1">
            <a:spLocks/>
          </p:cNvSpPr>
          <p:nvPr/>
        </p:nvSpPr>
        <p:spPr bwMode="gray">
          <a:xfrm>
            <a:off x="533400" y="122238"/>
            <a:ext cx="7162800" cy="5635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vi-VN" sz="2800" b="1" i="0" u="none" strike="noStrike" kern="0" cap="none" spc="0" normalizeH="0" baseline="0" noProof="0" dirty="0" smtClean="0">
                <a:ln>
                  <a:noFill/>
                </a:ln>
                <a:solidFill>
                  <a:schemeClr val="tx1"/>
                </a:solidFill>
                <a:effectLst/>
                <a:uLnTx/>
                <a:uFillTx/>
                <a:latin typeface="+mj-lt"/>
                <a:ea typeface="+mj-ea"/>
                <a:cs typeface="+mj-cs"/>
              </a:rPr>
              <a:t>Khoản 2, Điều 32, Luật BHYT số 46</a:t>
            </a:r>
            <a:endParaRPr kumimoji="0" lang="vi-VN" sz="2800" b="1" i="0" u="none" strike="noStrike" kern="0" cap="none" spc="0" normalizeH="0" baseline="0" noProof="0" dirty="0">
              <a:ln>
                <a:noFill/>
              </a:ln>
              <a:solidFill>
                <a:schemeClr val="tx1"/>
              </a:solidFill>
              <a:effectLst/>
              <a:uLnTx/>
              <a:uFillTx/>
              <a:latin typeface="+mj-lt"/>
              <a:ea typeface="+mj-ea"/>
              <a:cs typeface="+mj-cs"/>
            </a:endParaRPr>
          </a:p>
        </p:txBody>
      </p:sp>
      <p:pic>
        <p:nvPicPr>
          <p:cNvPr id="2050" name="Picture 2"/>
          <p:cNvPicPr>
            <a:picLocks noChangeAspect="1" noChangeArrowheads="1"/>
          </p:cNvPicPr>
          <p:nvPr/>
        </p:nvPicPr>
        <p:blipFill>
          <a:blip r:embed="rId2" cstate="print"/>
          <a:srcRect/>
          <a:stretch>
            <a:fillRect/>
          </a:stretch>
        </p:blipFill>
        <p:spPr bwMode="auto">
          <a:xfrm>
            <a:off x="609600" y="1219200"/>
            <a:ext cx="8027428"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Một</a:t>
            </a:r>
            <a:r>
              <a:rPr lang="en-US" dirty="0" smtClean="0"/>
              <a:t> </a:t>
            </a:r>
            <a:r>
              <a:rPr lang="en-US" dirty="0" err="1" smtClean="0"/>
              <a:t>số</a:t>
            </a:r>
            <a:r>
              <a:rPr lang="en-US" dirty="0" smtClean="0"/>
              <a:t> </a:t>
            </a:r>
            <a:r>
              <a:rPr lang="en-US" dirty="0" err="1" smtClean="0"/>
              <a:t>lưu</a:t>
            </a:r>
            <a:r>
              <a:rPr lang="en-US" dirty="0" smtClean="0"/>
              <a:t> ý (</a:t>
            </a:r>
            <a:r>
              <a:rPr lang="en-US" dirty="0" err="1" smtClean="0"/>
              <a:t>tiếp</a:t>
            </a:r>
            <a:r>
              <a:rPr lang="en-US" dirty="0" smtClean="0"/>
              <a:t>)</a:t>
            </a:r>
            <a:endParaRPr lang="vi-VN" dirty="0"/>
          </a:p>
        </p:txBody>
      </p:sp>
      <p:sp>
        <p:nvSpPr>
          <p:cNvPr id="3" name="Content Placeholder 2"/>
          <p:cNvSpPr>
            <a:spLocks noGrp="1"/>
          </p:cNvSpPr>
          <p:nvPr>
            <p:ph idx="1"/>
          </p:nvPr>
        </p:nvSpPr>
        <p:spPr/>
        <p:txBody>
          <a:bodyPr/>
          <a:lstStyle/>
          <a:p>
            <a:pPr lvl="0"/>
            <a:r>
              <a:rPr lang="en-US" b="1" dirty="0" err="1" smtClean="0"/>
              <a:t>Nghị</a:t>
            </a:r>
            <a:r>
              <a:rPr lang="en-US" b="1" dirty="0" smtClean="0"/>
              <a:t> </a:t>
            </a:r>
            <a:r>
              <a:rPr lang="en-US" b="1" dirty="0" err="1" smtClean="0"/>
              <a:t>định</a:t>
            </a:r>
            <a:r>
              <a:rPr lang="en-US" b="1" dirty="0" smtClean="0"/>
              <a:t> </a:t>
            </a:r>
            <a:r>
              <a:rPr lang="en-US" b="1" dirty="0" err="1" smtClean="0"/>
              <a:t>số</a:t>
            </a:r>
            <a:r>
              <a:rPr lang="en-US" b="1" dirty="0" smtClean="0"/>
              <a:t> 146/2018/NĐ-CP </a:t>
            </a:r>
            <a:r>
              <a:rPr lang="en-US" b="1" dirty="0" err="1" smtClean="0"/>
              <a:t>ngày</a:t>
            </a:r>
            <a:r>
              <a:rPr lang="en-US" b="1" dirty="0" smtClean="0"/>
              <a:t> 17 </a:t>
            </a:r>
            <a:r>
              <a:rPr lang="en-US" b="1" dirty="0" err="1" smtClean="0"/>
              <a:t>tháng</a:t>
            </a:r>
            <a:r>
              <a:rPr lang="en-US" b="1" dirty="0" smtClean="0"/>
              <a:t> 10 </a:t>
            </a:r>
            <a:r>
              <a:rPr lang="en-US" b="1" dirty="0" err="1" smtClean="0"/>
              <a:t>năm</a:t>
            </a:r>
            <a:r>
              <a:rPr lang="en-US" b="1" dirty="0" smtClean="0"/>
              <a:t> 2018 </a:t>
            </a:r>
            <a:r>
              <a:rPr lang="en-US" b="1" dirty="0" err="1" smtClean="0"/>
              <a:t>quy</a:t>
            </a:r>
            <a:r>
              <a:rPr lang="en-US" b="1" dirty="0" smtClean="0"/>
              <a:t> </a:t>
            </a:r>
            <a:r>
              <a:rPr lang="en-US" b="1" dirty="0" err="1" smtClean="0"/>
              <a:t>định</a:t>
            </a:r>
            <a:r>
              <a:rPr lang="en-US" b="1" dirty="0" smtClean="0"/>
              <a:t> chi </a:t>
            </a:r>
            <a:r>
              <a:rPr lang="en-US" b="1" dirty="0" err="1" smtClean="0"/>
              <a:t>tiết</a:t>
            </a:r>
            <a:r>
              <a:rPr lang="en-US" b="1" dirty="0" smtClean="0"/>
              <a:t> </a:t>
            </a:r>
            <a:r>
              <a:rPr lang="en-US" b="1" dirty="0" err="1" smtClean="0"/>
              <a:t>và</a:t>
            </a:r>
            <a:r>
              <a:rPr lang="en-US" b="1" dirty="0" smtClean="0"/>
              <a:t> </a:t>
            </a:r>
            <a:r>
              <a:rPr lang="en-US" b="1" dirty="0" err="1" smtClean="0"/>
              <a:t>hướng</a:t>
            </a:r>
            <a:r>
              <a:rPr lang="en-US" b="1" dirty="0" smtClean="0"/>
              <a:t> </a:t>
            </a:r>
            <a:r>
              <a:rPr lang="en-US" b="1" dirty="0" err="1" smtClean="0"/>
              <a:t>dẫn</a:t>
            </a:r>
            <a:r>
              <a:rPr lang="en-US" b="1" dirty="0" smtClean="0"/>
              <a:t> </a:t>
            </a:r>
            <a:r>
              <a:rPr lang="en-US" b="1" dirty="0" err="1" smtClean="0"/>
              <a:t>biện</a:t>
            </a:r>
            <a:r>
              <a:rPr lang="en-US" b="1" dirty="0" smtClean="0"/>
              <a:t> </a:t>
            </a:r>
            <a:r>
              <a:rPr lang="en-US" b="1" dirty="0" err="1" smtClean="0"/>
              <a:t>pháp</a:t>
            </a:r>
            <a:r>
              <a:rPr lang="en-US" b="1" dirty="0" smtClean="0"/>
              <a:t> </a:t>
            </a:r>
            <a:r>
              <a:rPr lang="en-US" b="1" dirty="0" err="1" smtClean="0"/>
              <a:t>thi</a:t>
            </a:r>
            <a:r>
              <a:rPr lang="en-US" b="1" dirty="0" smtClean="0"/>
              <a:t> </a:t>
            </a:r>
            <a:r>
              <a:rPr lang="en-US" b="1" dirty="0" err="1" smtClean="0"/>
              <a:t>hành</a:t>
            </a:r>
            <a:r>
              <a:rPr lang="en-US" b="1" dirty="0" smtClean="0"/>
              <a:t> </a:t>
            </a:r>
            <a:r>
              <a:rPr lang="en-US" b="1" dirty="0" err="1" smtClean="0"/>
              <a:t>một</a:t>
            </a:r>
            <a:r>
              <a:rPr lang="en-US" b="1" dirty="0" smtClean="0"/>
              <a:t> </a:t>
            </a:r>
            <a:r>
              <a:rPr lang="en-US" b="1" dirty="0" err="1" smtClean="0"/>
              <a:t>số</a:t>
            </a:r>
            <a:r>
              <a:rPr lang="en-US" b="1" dirty="0" smtClean="0"/>
              <a:t> </a:t>
            </a:r>
            <a:r>
              <a:rPr lang="en-US" b="1" dirty="0" err="1" smtClean="0"/>
              <a:t>điều</a:t>
            </a:r>
            <a:r>
              <a:rPr lang="en-US" b="1" dirty="0" smtClean="0"/>
              <a:t> </a:t>
            </a:r>
            <a:r>
              <a:rPr lang="en-US" b="1" dirty="0" err="1" smtClean="0"/>
              <a:t>của</a:t>
            </a:r>
            <a:r>
              <a:rPr lang="en-US" b="1" dirty="0" smtClean="0"/>
              <a:t> </a:t>
            </a:r>
            <a:r>
              <a:rPr lang="en-US" b="1" dirty="0" err="1" smtClean="0"/>
              <a:t>Luật</a:t>
            </a:r>
            <a:r>
              <a:rPr lang="en-US" b="1" dirty="0" smtClean="0"/>
              <a:t> </a:t>
            </a:r>
            <a:r>
              <a:rPr lang="en-US" b="1" dirty="0" err="1" smtClean="0"/>
              <a:t>bảo</a:t>
            </a:r>
            <a:r>
              <a:rPr lang="en-US" b="1" dirty="0" smtClean="0"/>
              <a:t> </a:t>
            </a:r>
            <a:r>
              <a:rPr lang="en-US" b="1" dirty="0" err="1" smtClean="0"/>
              <a:t>hiểm</a:t>
            </a:r>
            <a:r>
              <a:rPr lang="en-US" b="1" dirty="0" smtClean="0"/>
              <a:t> y </a:t>
            </a:r>
            <a:r>
              <a:rPr lang="en-US" b="1" dirty="0" err="1" smtClean="0"/>
              <a:t>tế</a:t>
            </a:r>
            <a:r>
              <a:rPr lang="en-US" b="1" dirty="0" smtClean="0"/>
              <a:t>:</a:t>
            </a:r>
            <a:endParaRPr lang="vi-VN" b="1" dirty="0" smtClean="0"/>
          </a:p>
          <a:p>
            <a:pPr lvl="1"/>
            <a:r>
              <a:rPr lang="en-US" sz="2400" dirty="0" err="1" smtClean="0"/>
              <a:t>Điều</a:t>
            </a:r>
            <a:r>
              <a:rPr lang="en-US" sz="2400" dirty="0" smtClean="0"/>
              <a:t> 20. </a:t>
            </a:r>
            <a:r>
              <a:rPr lang="en-US" sz="2400" dirty="0" err="1" smtClean="0"/>
              <a:t>Quyền</a:t>
            </a:r>
            <a:r>
              <a:rPr lang="en-US" sz="2400" dirty="0" smtClean="0"/>
              <a:t> </a:t>
            </a:r>
            <a:r>
              <a:rPr lang="en-US" sz="2400" dirty="0" err="1" smtClean="0"/>
              <a:t>và</a:t>
            </a:r>
            <a:r>
              <a:rPr lang="en-US" sz="2400" dirty="0" smtClean="0"/>
              <a:t> </a:t>
            </a:r>
            <a:r>
              <a:rPr lang="en-US" sz="2400" dirty="0" err="1" smtClean="0"/>
              <a:t>trách</a:t>
            </a:r>
            <a:r>
              <a:rPr lang="en-US" sz="2400" dirty="0" smtClean="0"/>
              <a:t> </a:t>
            </a:r>
            <a:r>
              <a:rPr lang="en-US" sz="2400" dirty="0" err="1" smtClean="0"/>
              <a:t>nhiệm</a:t>
            </a:r>
            <a:r>
              <a:rPr lang="en-US" sz="2400" dirty="0" smtClean="0"/>
              <a:t> </a:t>
            </a:r>
            <a:r>
              <a:rPr lang="en-US" sz="2400" dirty="0" err="1" smtClean="0"/>
              <a:t>của</a:t>
            </a:r>
            <a:r>
              <a:rPr lang="en-US" sz="2400" dirty="0" smtClean="0"/>
              <a:t> </a:t>
            </a:r>
            <a:r>
              <a:rPr lang="en-US" sz="2400" dirty="0" err="1" smtClean="0"/>
              <a:t>cơ</a:t>
            </a:r>
            <a:r>
              <a:rPr lang="en-US" sz="2400" dirty="0" smtClean="0"/>
              <a:t> </a:t>
            </a:r>
            <a:r>
              <a:rPr lang="en-US" sz="2400" dirty="0" err="1" smtClean="0"/>
              <a:t>quan</a:t>
            </a:r>
            <a:r>
              <a:rPr lang="en-US" sz="2400" dirty="0" smtClean="0"/>
              <a:t> </a:t>
            </a:r>
            <a:r>
              <a:rPr lang="en-US" sz="2400" dirty="0" err="1" smtClean="0"/>
              <a:t>bảo</a:t>
            </a:r>
            <a:r>
              <a:rPr lang="en-US" sz="2400" dirty="0" smtClean="0"/>
              <a:t> </a:t>
            </a:r>
            <a:r>
              <a:rPr lang="en-US" sz="2400" dirty="0" err="1" smtClean="0"/>
              <a:t>hiểm</a:t>
            </a:r>
            <a:r>
              <a:rPr lang="en-US" sz="2400" dirty="0" smtClean="0"/>
              <a:t> </a:t>
            </a:r>
            <a:r>
              <a:rPr lang="en-US" sz="2400" dirty="0" err="1" smtClean="0"/>
              <a:t>xã</a:t>
            </a:r>
            <a:r>
              <a:rPr lang="en-US" sz="2400" dirty="0" smtClean="0"/>
              <a:t> </a:t>
            </a:r>
            <a:r>
              <a:rPr lang="en-US" sz="2400" dirty="0" err="1" smtClean="0"/>
              <a:t>hội</a:t>
            </a:r>
            <a:r>
              <a:rPr lang="en-US" sz="2400" dirty="0" smtClean="0"/>
              <a:t> </a:t>
            </a:r>
            <a:r>
              <a:rPr lang="en-US" sz="2400" dirty="0" err="1" smtClean="0"/>
              <a:t>trong</a:t>
            </a:r>
            <a:r>
              <a:rPr lang="en-US" sz="2400" dirty="0" smtClean="0"/>
              <a:t> </a:t>
            </a:r>
            <a:r>
              <a:rPr lang="en-US" sz="2400" dirty="0" err="1" smtClean="0"/>
              <a:t>thực</a:t>
            </a:r>
            <a:r>
              <a:rPr lang="en-US" sz="2400" dirty="0" smtClean="0"/>
              <a:t> </a:t>
            </a:r>
            <a:r>
              <a:rPr lang="en-US" sz="2400" dirty="0" err="1" smtClean="0"/>
              <a:t>hiện</a:t>
            </a:r>
            <a:r>
              <a:rPr lang="en-US" sz="2400" dirty="0" smtClean="0"/>
              <a:t> </a:t>
            </a:r>
            <a:r>
              <a:rPr lang="en-US" sz="2400" dirty="0" err="1" smtClean="0"/>
              <a:t>hợp</a:t>
            </a:r>
            <a:r>
              <a:rPr lang="en-US" sz="2400" dirty="0" smtClean="0"/>
              <a:t> </a:t>
            </a:r>
            <a:r>
              <a:rPr lang="en-US" sz="2400" dirty="0" err="1" smtClean="0"/>
              <a:t>đồng</a:t>
            </a:r>
            <a:r>
              <a:rPr lang="en-US" sz="2400" dirty="0" smtClean="0"/>
              <a:t> </a:t>
            </a:r>
            <a:r>
              <a:rPr lang="en-US" sz="2400" dirty="0" err="1" smtClean="0"/>
              <a:t>khám</a:t>
            </a:r>
            <a:r>
              <a:rPr lang="en-US" sz="2400" dirty="0" smtClean="0"/>
              <a:t> </a:t>
            </a:r>
            <a:r>
              <a:rPr lang="en-US" sz="2400" dirty="0" err="1" smtClean="0"/>
              <a:t>bệnh</a:t>
            </a:r>
            <a:r>
              <a:rPr lang="en-US" sz="2400" dirty="0" smtClean="0"/>
              <a:t>, </a:t>
            </a:r>
            <a:r>
              <a:rPr lang="en-US" sz="2400" dirty="0" err="1" smtClean="0"/>
              <a:t>chữa</a:t>
            </a:r>
            <a:r>
              <a:rPr lang="en-US" sz="2400" dirty="0" smtClean="0"/>
              <a:t> </a:t>
            </a:r>
            <a:r>
              <a:rPr lang="en-US" sz="2400" dirty="0" err="1" smtClean="0"/>
              <a:t>bệnh</a:t>
            </a:r>
            <a:r>
              <a:rPr lang="en-US" sz="2400" dirty="0" smtClean="0"/>
              <a:t> </a:t>
            </a:r>
            <a:r>
              <a:rPr lang="en-US" sz="2400" dirty="0" err="1" smtClean="0"/>
              <a:t>bảo</a:t>
            </a:r>
            <a:r>
              <a:rPr lang="en-US" sz="2400" dirty="0" smtClean="0"/>
              <a:t> </a:t>
            </a:r>
            <a:r>
              <a:rPr lang="en-US" sz="2400" dirty="0" err="1" smtClean="0"/>
              <a:t>hiểm</a:t>
            </a:r>
            <a:r>
              <a:rPr lang="en-US" sz="2400" dirty="0" smtClean="0"/>
              <a:t> y </a:t>
            </a:r>
            <a:r>
              <a:rPr lang="en-US" sz="2400" dirty="0" err="1" smtClean="0"/>
              <a:t>tế</a:t>
            </a:r>
            <a:endParaRPr lang="vi-VN" sz="2400" dirty="0" smtClean="0"/>
          </a:p>
          <a:p>
            <a:pPr lvl="1"/>
            <a:r>
              <a:rPr lang="en-US" sz="2400" dirty="0" err="1" smtClean="0"/>
              <a:t>Điều</a:t>
            </a:r>
            <a:r>
              <a:rPr lang="en-US" sz="2400" dirty="0" smtClean="0"/>
              <a:t> 21. </a:t>
            </a:r>
            <a:r>
              <a:rPr lang="en-US" sz="2400" dirty="0" err="1" smtClean="0"/>
              <a:t>Quyền</a:t>
            </a:r>
            <a:r>
              <a:rPr lang="en-US" sz="2400" dirty="0" smtClean="0"/>
              <a:t> </a:t>
            </a:r>
            <a:r>
              <a:rPr lang="en-US" sz="2400" dirty="0" err="1" smtClean="0"/>
              <a:t>và</a:t>
            </a:r>
            <a:r>
              <a:rPr lang="en-US" sz="2400" dirty="0" smtClean="0"/>
              <a:t> </a:t>
            </a:r>
            <a:r>
              <a:rPr lang="en-US" sz="2400" dirty="0" err="1" smtClean="0"/>
              <a:t>trách</a:t>
            </a:r>
            <a:r>
              <a:rPr lang="en-US" sz="2400" dirty="0" smtClean="0"/>
              <a:t> </a:t>
            </a:r>
            <a:r>
              <a:rPr lang="en-US" sz="2400" dirty="0" err="1" smtClean="0"/>
              <a:t>nhiệm</a:t>
            </a:r>
            <a:r>
              <a:rPr lang="en-US" sz="2400" dirty="0" smtClean="0"/>
              <a:t> </a:t>
            </a:r>
            <a:r>
              <a:rPr lang="en-US" sz="2400" dirty="0" err="1" smtClean="0"/>
              <a:t>của</a:t>
            </a:r>
            <a:r>
              <a:rPr lang="en-US" sz="2400" dirty="0" smtClean="0"/>
              <a:t> </a:t>
            </a:r>
            <a:r>
              <a:rPr lang="en-US" sz="2400" dirty="0" err="1" smtClean="0"/>
              <a:t>cơ</a:t>
            </a:r>
            <a:r>
              <a:rPr lang="en-US" sz="2400" dirty="0" smtClean="0"/>
              <a:t> </a:t>
            </a:r>
            <a:r>
              <a:rPr lang="en-US" sz="2400" dirty="0" err="1" smtClean="0"/>
              <a:t>sở</a:t>
            </a:r>
            <a:r>
              <a:rPr lang="en-US" sz="2400" dirty="0" smtClean="0"/>
              <a:t> </a:t>
            </a:r>
            <a:r>
              <a:rPr lang="en-US" sz="2400" dirty="0" err="1" smtClean="0"/>
              <a:t>khám</a:t>
            </a:r>
            <a:r>
              <a:rPr lang="en-US" sz="2400" dirty="0" smtClean="0"/>
              <a:t> </a:t>
            </a:r>
            <a:r>
              <a:rPr lang="en-US" sz="2400" dirty="0" err="1" smtClean="0"/>
              <a:t>bệnh</a:t>
            </a:r>
            <a:r>
              <a:rPr lang="en-US" sz="2400" dirty="0" smtClean="0"/>
              <a:t>, </a:t>
            </a:r>
            <a:r>
              <a:rPr lang="en-US" sz="2400" dirty="0" err="1" smtClean="0"/>
              <a:t>chữa</a:t>
            </a:r>
            <a:r>
              <a:rPr lang="en-US" sz="2400" dirty="0" smtClean="0"/>
              <a:t> </a:t>
            </a:r>
            <a:r>
              <a:rPr lang="en-US" sz="2400" dirty="0" err="1" smtClean="0"/>
              <a:t>bệnh</a:t>
            </a:r>
            <a:r>
              <a:rPr lang="en-US" sz="2400" dirty="0" smtClean="0"/>
              <a:t> </a:t>
            </a:r>
            <a:r>
              <a:rPr lang="en-US" sz="2400" dirty="0" err="1" smtClean="0"/>
              <a:t>trong</a:t>
            </a:r>
            <a:r>
              <a:rPr lang="en-US" sz="2400" dirty="0" smtClean="0"/>
              <a:t> </a:t>
            </a:r>
            <a:r>
              <a:rPr lang="en-US" sz="2400" dirty="0" err="1" smtClean="0"/>
              <a:t>thực</a:t>
            </a:r>
            <a:r>
              <a:rPr lang="en-US" sz="2400" dirty="0" smtClean="0"/>
              <a:t> </a:t>
            </a:r>
            <a:r>
              <a:rPr lang="en-US" sz="2400" dirty="0" err="1" smtClean="0"/>
              <a:t>hiện</a:t>
            </a:r>
            <a:r>
              <a:rPr lang="en-US" sz="2400" dirty="0" smtClean="0"/>
              <a:t> </a:t>
            </a:r>
            <a:r>
              <a:rPr lang="en-US" sz="2400" dirty="0" err="1" smtClean="0"/>
              <a:t>hợp</a:t>
            </a:r>
            <a:r>
              <a:rPr lang="en-US" sz="2400" dirty="0" smtClean="0"/>
              <a:t> </a:t>
            </a:r>
            <a:r>
              <a:rPr lang="en-US" sz="2400" dirty="0" err="1" smtClean="0"/>
              <a:t>đồng</a:t>
            </a:r>
            <a:r>
              <a:rPr lang="en-US" sz="2400" dirty="0" smtClean="0"/>
              <a:t> </a:t>
            </a:r>
            <a:r>
              <a:rPr lang="en-US" sz="2400" dirty="0" err="1" smtClean="0"/>
              <a:t>khám</a:t>
            </a:r>
            <a:r>
              <a:rPr lang="en-US" sz="2400" dirty="0" smtClean="0"/>
              <a:t> </a:t>
            </a:r>
            <a:r>
              <a:rPr lang="en-US" sz="2400" dirty="0" err="1" smtClean="0"/>
              <a:t>bệnh</a:t>
            </a:r>
            <a:r>
              <a:rPr lang="en-US" sz="2400" dirty="0" smtClean="0"/>
              <a:t>, </a:t>
            </a:r>
            <a:r>
              <a:rPr lang="en-US" sz="2400" dirty="0" err="1" smtClean="0"/>
              <a:t>chữa</a:t>
            </a:r>
            <a:r>
              <a:rPr lang="en-US" sz="2400" dirty="0" smtClean="0"/>
              <a:t> </a:t>
            </a:r>
            <a:r>
              <a:rPr lang="en-US" sz="2400" dirty="0" err="1" smtClean="0"/>
              <a:t>bệnh</a:t>
            </a:r>
            <a:r>
              <a:rPr lang="en-US" sz="2400" dirty="0" smtClean="0"/>
              <a:t> </a:t>
            </a:r>
            <a:r>
              <a:rPr lang="en-US" sz="2400" dirty="0" err="1" smtClean="0"/>
              <a:t>bảo</a:t>
            </a:r>
            <a:r>
              <a:rPr lang="en-US" sz="2400" dirty="0" smtClean="0"/>
              <a:t> </a:t>
            </a:r>
            <a:r>
              <a:rPr lang="en-US" sz="2400" dirty="0" err="1" smtClean="0"/>
              <a:t>hiểm</a:t>
            </a:r>
            <a:r>
              <a:rPr lang="en-US" sz="2400" dirty="0" smtClean="0"/>
              <a:t> y </a:t>
            </a:r>
            <a:r>
              <a:rPr lang="en-US" sz="2400" dirty="0" err="1" smtClean="0"/>
              <a:t>tế</a:t>
            </a:r>
            <a:endParaRPr lang="vi-VN" sz="2400" dirty="0" smtClean="0"/>
          </a:p>
          <a:p>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87081" name="Group 41"/>
          <p:cNvGrpSpPr>
            <a:grpSpLocks/>
          </p:cNvGrpSpPr>
          <p:nvPr/>
        </p:nvGrpSpPr>
        <p:grpSpPr bwMode="auto">
          <a:xfrm>
            <a:off x="838200" y="2057400"/>
            <a:ext cx="5943600" cy="609600"/>
            <a:chOff x="1440" y="1296"/>
            <a:chExt cx="3744" cy="384"/>
          </a:xfrm>
        </p:grpSpPr>
        <p:grpSp>
          <p:nvGrpSpPr>
            <p:cNvPr id="87082"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30"/>
            </a:xfrm>
            <a:prstGeom prst="rect">
              <a:avLst/>
            </a:prstGeom>
            <a:noFill/>
            <a:ln>
              <a:noFill/>
            </a:ln>
            <a:effectLst/>
            <a:extLst>
              <a:ext uri="{909E8E84-426E-40DD-AFC4-6F175D3DCCD1}">
                <a14:hiddenFill xmlns="" xmlns:a14="http://schemas.microsoft.com/office/drawing/2010/main">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000000"/>
                  </a:solidFill>
                  <a:latin typeface="Arial" panose="020B0604020202020204" pitchFamily="34" charset="0"/>
                  <a:cs typeface="Arial" panose="020B0604020202020204" pitchFamily="34" charset="0"/>
                </a:rPr>
                <a:t>Tổng</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quan</a:t>
              </a:r>
              <a:endParaRPr lang="en-US" sz="2800" dirty="0">
                <a:solidFill>
                  <a:srgbClr val="000000"/>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092" name="Group 52"/>
          <p:cNvGrpSpPr>
            <a:grpSpLocks/>
          </p:cNvGrpSpPr>
          <p:nvPr/>
        </p:nvGrpSpPr>
        <p:grpSpPr bwMode="auto">
          <a:xfrm>
            <a:off x="838200" y="2743200"/>
            <a:ext cx="6553204" cy="609600"/>
            <a:chOff x="1440" y="1296"/>
            <a:chExt cx="4128" cy="384"/>
          </a:xfrm>
        </p:grpSpPr>
        <p:grpSp>
          <p:nvGrpSpPr>
            <p:cNvPr id="87093"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30"/>
            </a:xfrm>
            <a:prstGeom prst="rect">
              <a:avLst/>
            </a:prstGeom>
            <a:noFill/>
            <a:ln>
              <a:noFill/>
            </a:ln>
            <a:effectLst/>
            <a:extLst>
              <a:ext uri="{909E8E84-426E-40DD-AFC4-6F175D3DCCD1}">
                <a14:hiddenFill xmlns="" xmlns:a14="http://schemas.microsoft.com/office/drawing/2010/main">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000000"/>
                  </a:solidFill>
                  <a:latin typeface="Arial" panose="020B0604020202020204" pitchFamily="34" charset="0"/>
                  <a:cs typeface="Arial" panose="020B0604020202020204" pitchFamily="34" charset="0"/>
                </a:rPr>
                <a:t>Cơ</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sở</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pháp</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lý</a:t>
              </a:r>
              <a:endParaRPr lang="en-US" sz="2800" dirty="0">
                <a:solidFill>
                  <a:srgbClr val="000000"/>
                </a:solidFill>
                <a:latin typeface="Arial" panose="020B0604020202020204" pitchFamily="34" charset="0"/>
                <a:cs typeface="Arial" panose="020B0604020202020204" pitchFamily="34" charset="0"/>
              </a:endParaRP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03" name="Group 63"/>
          <p:cNvGrpSpPr>
            <a:grpSpLocks/>
          </p:cNvGrpSpPr>
          <p:nvPr/>
        </p:nvGrpSpPr>
        <p:grpSpPr bwMode="auto">
          <a:xfrm>
            <a:off x="838200" y="3505200"/>
            <a:ext cx="6096000" cy="609600"/>
            <a:chOff x="1440" y="1296"/>
            <a:chExt cx="3840" cy="384"/>
          </a:xfrm>
        </p:grpSpPr>
        <p:grpSp>
          <p:nvGrpSpPr>
            <p:cNvPr id="87104"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2" name="Rectangle 72"/>
            <p:cNvSpPr>
              <a:spLocks noChangeArrowheads="1"/>
            </p:cNvSpPr>
            <p:nvPr/>
          </p:nvSpPr>
          <p:spPr bwMode="auto">
            <a:xfrm>
              <a:off x="1872" y="1296"/>
              <a:ext cx="3408" cy="327"/>
            </a:xfrm>
            <a:prstGeom prst="rect">
              <a:avLst/>
            </a:prstGeom>
            <a:noFill/>
            <a:ln>
              <a:noFill/>
            </a:ln>
            <a:effectLst/>
            <a:extLst>
              <a:ext uri="{909E8E84-426E-40DD-AFC4-6F175D3DCCD1}">
                <a14:hiddenFill xmlns="" xmlns:a14="http://schemas.microsoft.com/office/drawing/2010/main">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000000"/>
                  </a:solidFill>
                  <a:latin typeface="Arial" panose="020B0604020202020204" pitchFamily="34" charset="0"/>
                  <a:cs typeface="Arial" panose="020B0604020202020204" pitchFamily="34" charset="0"/>
                </a:rPr>
                <a:t>Một</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số</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lưu</a:t>
              </a:r>
              <a:r>
                <a:rPr lang="en-US" sz="2800" dirty="0" smtClean="0">
                  <a:solidFill>
                    <a:srgbClr val="000000"/>
                  </a:solidFill>
                  <a:latin typeface="Arial" panose="020B0604020202020204" pitchFamily="34" charset="0"/>
                  <a:cs typeface="Arial" panose="020B0604020202020204" pitchFamily="34" charset="0"/>
                </a:rPr>
                <a:t> ý </a:t>
              </a:r>
              <a:r>
                <a:rPr lang="en-US" sz="2800" dirty="0" err="1" smtClean="0">
                  <a:solidFill>
                    <a:srgbClr val="000000"/>
                  </a:solidFill>
                  <a:latin typeface="Arial" panose="020B0604020202020204" pitchFamily="34" charset="0"/>
                  <a:cs typeface="Arial" panose="020B0604020202020204" pitchFamily="34" charset="0"/>
                </a:rPr>
                <a:t>đối</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với</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các</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văn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bản</a:t>
              </a:r>
              <a:endParaRPr lang="en-US" sz="2800" dirty="0">
                <a:solidFill>
                  <a:srgbClr val="000000"/>
                </a:solidFill>
                <a:latin typeface="Arial" panose="020B0604020202020204" pitchFamily="34" charset="0"/>
                <a:cs typeface="Arial" panose="020B0604020202020204" pitchFamily="34" charset="0"/>
              </a:endParaRPr>
            </a:p>
          </p:txBody>
        </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36" name="Group 96"/>
          <p:cNvGrpSpPr>
            <a:grpSpLocks/>
          </p:cNvGrpSpPr>
          <p:nvPr/>
        </p:nvGrpSpPr>
        <p:grpSpPr bwMode="auto">
          <a:xfrm>
            <a:off x="838200" y="4267200"/>
            <a:ext cx="7772400" cy="609600"/>
            <a:chOff x="1440" y="1296"/>
            <a:chExt cx="3984" cy="384"/>
          </a:xfrm>
        </p:grpSpPr>
        <p:grpSp>
          <p:nvGrpSpPr>
            <p:cNvPr id="87137"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 xmlns:a14="http://schemas.microsoft.com/office/drawing/2010/main">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000000"/>
                  </a:solidFill>
                  <a:latin typeface="Arial" panose="020B0604020202020204" pitchFamily="34" charset="0"/>
                  <a:cs typeface="Arial" panose="020B0604020202020204" pitchFamily="34" charset="0"/>
                </a:rPr>
                <a:t>Nguyên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tắc</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thanh</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toán</a:t>
              </a:r>
              <a:r>
                <a:rPr lang="en-US" sz="2800" dirty="0" smtClean="0">
                  <a:solidFill>
                    <a:srgbClr val="000000"/>
                  </a:solidFill>
                  <a:latin typeface="Arial" panose="020B0604020202020204" pitchFamily="34" charset="0"/>
                  <a:cs typeface="Arial" panose="020B0604020202020204" pitchFamily="34" charset="0"/>
                </a:rPr>
                <a:t> chi </a:t>
              </a:r>
              <a:r>
                <a:rPr lang="en-US" sz="2800" dirty="0" err="1" smtClean="0">
                  <a:solidFill>
                    <a:srgbClr val="000000"/>
                  </a:solidFill>
                  <a:latin typeface="Arial" panose="020B0604020202020204" pitchFamily="34" charset="0"/>
                  <a:cs typeface="Arial" panose="020B0604020202020204" pitchFamily="34" charset="0"/>
                </a:rPr>
                <a:t>phí</a:t>
              </a:r>
              <a:r>
                <a:rPr lang="en-US" sz="2800" dirty="0" smtClean="0">
                  <a:solidFill>
                    <a:srgbClr val="000000"/>
                  </a:solidFill>
                  <a:latin typeface="Arial" panose="020B0604020202020204" pitchFamily="34" charset="0"/>
                  <a:cs typeface="Arial" panose="020B0604020202020204" pitchFamily="34" charset="0"/>
                </a:rPr>
                <a:t> KCB BHYT</a:t>
              </a:r>
              <a:endParaRPr lang="en-US" sz="2800" dirty="0">
                <a:solidFill>
                  <a:srgbClr val="000000"/>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2</a:t>
            </a:fld>
            <a:endParaRPr lang="en-US"/>
          </a:p>
        </p:txBody>
      </p:sp>
    </p:spTree>
    <p:extLst>
      <p:ext uri="{BB962C8B-B14F-4D97-AF65-F5344CB8AC3E}">
        <p14:creationId xmlns="" xmlns:p14="http://schemas.microsoft.com/office/powerpoint/2010/main" val="11553573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Điều</a:t>
            </a:r>
            <a:r>
              <a:rPr lang="en-US" dirty="0" smtClean="0"/>
              <a:t> 20, </a:t>
            </a:r>
            <a:r>
              <a:rPr lang="en-US" dirty="0" err="1" smtClean="0"/>
              <a:t>Nghị</a:t>
            </a:r>
            <a:r>
              <a:rPr lang="en-US" dirty="0" smtClean="0"/>
              <a:t> </a:t>
            </a:r>
            <a:r>
              <a:rPr lang="en-US" dirty="0" err="1" smtClean="0"/>
              <a:t>định</a:t>
            </a:r>
            <a:r>
              <a:rPr lang="en-US" dirty="0" smtClean="0"/>
              <a:t> 146</a:t>
            </a:r>
            <a:endParaRPr lang="vi-VN" dirty="0"/>
          </a:p>
        </p:txBody>
      </p:sp>
      <p:sp>
        <p:nvSpPr>
          <p:cNvPr id="3" name="Content Placeholder 2"/>
          <p:cNvSpPr>
            <a:spLocks noGrp="1"/>
          </p:cNvSpPr>
          <p:nvPr>
            <p:ph idx="1"/>
          </p:nvPr>
        </p:nvSpPr>
        <p:spPr/>
        <p:txBody>
          <a:bodyPr/>
          <a:lstStyle/>
          <a:p>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20</a:t>
            </a:fld>
            <a:endParaRPr lang="en-US"/>
          </a:p>
        </p:txBody>
      </p:sp>
      <p:pic>
        <p:nvPicPr>
          <p:cNvPr id="3074" name="Picture 2"/>
          <p:cNvPicPr>
            <a:picLocks noChangeAspect="1" noChangeArrowheads="1"/>
          </p:cNvPicPr>
          <p:nvPr/>
        </p:nvPicPr>
        <p:blipFill>
          <a:blip r:embed="rId2" cstate="print"/>
          <a:srcRect/>
          <a:stretch>
            <a:fillRect/>
          </a:stretch>
        </p:blipFill>
        <p:spPr bwMode="auto">
          <a:xfrm>
            <a:off x="990600" y="1066800"/>
            <a:ext cx="7010400" cy="51816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Điều</a:t>
            </a:r>
            <a:r>
              <a:rPr lang="en-US" dirty="0" smtClean="0"/>
              <a:t> 21, </a:t>
            </a:r>
            <a:r>
              <a:rPr lang="en-US" dirty="0" err="1" smtClean="0"/>
              <a:t>Nghị</a:t>
            </a:r>
            <a:r>
              <a:rPr lang="en-US" dirty="0" smtClean="0"/>
              <a:t> </a:t>
            </a:r>
            <a:r>
              <a:rPr lang="en-US" dirty="0" err="1" smtClean="0"/>
              <a:t>định</a:t>
            </a:r>
            <a:r>
              <a:rPr lang="en-US" dirty="0" smtClean="0"/>
              <a:t> 146</a:t>
            </a:r>
            <a:endParaRPr lang="vi-VN" dirty="0"/>
          </a:p>
        </p:txBody>
      </p:sp>
      <p:sp>
        <p:nvSpPr>
          <p:cNvPr id="3" name="Content Placeholder 2"/>
          <p:cNvSpPr>
            <a:spLocks noGrp="1"/>
          </p:cNvSpPr>
          <p:nvPr>
            <p:ph idx="1"/>
          </p:nvPr>
        </p:nvSpPr>
        <p:spPr/>
        <p:txBody>
          <a:bodyPr/>
          <a:lstStyle/>
          <a:p>
            <a:endParaRPr lang="vi-VN"/>
          </a:p>
        </p:txBody>
      </p:sp>
      <p:sp>
        <p:nvSpPr>
          <p:cNvPr id="4" name="Slide Number Placeholder 3"/>
          <p:cNvSpPr>
            <a:spLocks noGrp="1"/>
          </p:cNvSpPr>
          <p:nvPr>
            <p:ph type="sldNum" sz="quarter" idx="11"/>
          </p:nvPr>
        </p:nvSpPr>
        <p:spPr/>
        <p:txBody>
          <a:bodyPr/>
          <a:lstStyle/>
          <a:p>
            <a:fld id="{8A76F598-2AD5-48A0-92F4-156B40A68287}" type="slidenum">
              <a:rPr lang="en-US" smtClean="0"/>
              <a:pPr/>
              <a:t>21</a:t>
            </a:fld>
            <a:endParaRPr lang="en-US"/>
          </a:p>
        </p:txBody>
      </p:sp>
      <p:pic>
        <p:nvPicPr>
          <p:cNvPr id="4098" name="Picture 2"/>
          <p:cNvPicPr>
            <a:picLocks noChangeAspect="1" noChangeArrowheads="1"/>
          </p:cNvPicPr>
          <p:nvPr/>
        </p:nvPicPr>
        <p:blipFill>
          <a:blip r:embed="rId3" cstate="print"/>
          <a:srcRect/>
          <a:stretch>
            <a:fillRect/>
          </a:stretch>
        </p:blipFill>
        <p:spPr bwMode="auto">
          <a:xfrm>
            <a:off x="609599" y="1219200"/>
            <a:ext cx="8018079"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Một</a:t>
            </a:r>
            <a:r>
              <a:rPr lang="en-US" dirty="0" smtClean="0"/>
              <a:t> </a:t>
            </a:r>
            <a:r>
              <a:rPr lang="en-US" dirty="0" err="1" smtClean="0"/>
              <a:t>số</a:t>
            </a:r>
            <a:r>
              <a:rPr lang="en-US" dirty="0" smtClean="0"/>
              <a:t> </a:t>
            </a:r>
            <a:r>
              <a:rPr lang="en-US" dirty="0" err="1" smtClean="0"/>
              <a:t>lưu</a:t>
            </a:r>
            <a:r>
              <a:rPr lang="en-US" dirty="0" smtClean="0"/>
              <a:t> ý (</a:t>
            </a:r>
            <a:r>
              <a:rPr lang="en-US" dirty="0" err="1" smtClean="0"/>
              <a:t>tiếp</a:t>
            </a:r>
            <a:r>
              <a:rPr lang="en-US" dirty="0" smtClean="0"/>
              <a:t>)</a:t>
            </a:r>
            <a:endParaRPr lang="vi-VN" dirty="0"/>
          </a:p>
        </p:txBody>
      </p:sp>
      <p:sp>
        <p:nvSpPr>
          <p:cNvPr id="3" name="Content Placeholder 2"/>
          <p:cNvSpPr>
            <a:spLocks noGrp="1"/>
          </p:cNvSpPr>
          <p:nvPr>
            <p:ph idx="1"/>
          </p:nvPr>
        </p:nvSpPr>
        <p:spPr>
          <a:xfrm>
            <a:off x="609601" y="1228725"/>
            <a:ext cx="3962400" cy="4921250"/>
          </a:xfrm>
        </p:spPr>
        <p:txBody>
          <a:bodyPr/>
          <a:lstStyle/>
          <a:p>
            <a:pPr lvl="0"/>
            <a:r>
              <a:rPr lang="en-US" sz="2400" b="1" dirty="0" err="1" smtClean="0"/>
              <a:t>Thông</a:t>
            </a:r>
            <a:r>
              <a:rPr lang="en-US" sz="2400" b="1" dirty="0" smtClean="0"/>
              <a:t> </a:t>
            </a:r>
            <a:r>
              <a:rPr lang="en-US" sz="2400" b="1" dirty="0" err="1" smtClean="0"/>
              <a:t>tư</a:t>
            </a:r>
            <a:r>
              <a:rPr lang="en-US" sz="2400" b="1" dirty="0" smtClean="0"/>
              <a:t> 48/2017/TT-BYT </a:t>
            </a:r>
            <a:r>
              <a:rPr lang="en-US" sz="2400" b="1" dirty="0" err="1" smtClean="0"/>
              <a:t>ngày</a:t>
            </a:r>
            <a:r>
              <a:rPr lang="en-US" sz="2400" b="1" dirty="0" smtClean="0"/>
              <a:t> 28 </a:t>
            </a:r>
            <a:r>
              <a:rPr lang="en-US" sz="2400" b="1" dirty="0" err="1" smtClean="0"/>
              <a:t>tháng</a:t>
            </a:r>
            <a:r>
              <a:rPr lang="en-US" sz="2400" b="1" dirty="0" smtClean="0"/>
              <a:t> 12 </a:t>
            </a:r>
            <a:r>
              <a:rPr lang="en-US" sz="2400" b="1" dirty="0" err="1" smtClean="0"/>
              <a:t>năm</a:t>
            </a:r>
            <a:r>
              <a:rPr lang="en-US" sz="2400" b="1" dirty="0" smtClean="0"/>
              <a:t> 2017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trích</a:t>
            </a:r>
            <a:r>
              <a:rPr lang="en-US" sz="2400" b="1" dirty="0" smtClean="0"/>
              <a:t> </a:t>
            </a:r>
            <a:r>
              <a:rPr lang="en-US" sz="2400" b="1" dirty="0" err="1" smtClean="0"/>
              <a:t>chuyển</a:t>
            </a:r>
            <a:r>
              <a:rPr lang="en-US" sz="2400" b="1" dirty="0" smtClean="0"/>
              <a:t> </a:t>
            </a:r>
            <a:r>
              <a:rPr lang="en-US" sz="2400" b="1" dirty="0" err="1" smtClean="0"/>
              <a:t>dữ</a:t>
            </a:r>
            <a:r>
              <a:rPr lang="en-US" sz="2400" b="1" dirty="0" smtClean="0"/>
              <a:t> </a:t>
            </a:r>
            <a:r>
              <a:rPr lang="en-US" sz="2400" b="1" dirty="0" err="1" smtClean="0"/>
              <a:t>liệu</a:t>
            </a:r>
            <a:r>
              <a:rPr lang="en-US" sz="2400" b="1" dirty="0" smtClean="0"/>
              <a:t> </a:t>
            </a:r>
            <a:r>
              <a:rPr lang="en-US" sz="2400" b="1" dirty="0" err="1" smtClean="0"/>
              <a:t>điện</a:t>
            </a:r>
            <a:r>
              <a:rPr lang="en-US" sz="2400" b="1" dirty="0" smtClean="0"/>
              <a:t> </a:t>
            </a:r>
            <a:r>
              <a:rPr lang="en-US" sz="2400" b="1" dirty="0" err="1" smtClean="0"/>
              <a:t>tử</a:t>
            </a:r>
            <a:r>
              <a:rPr lang="en-US" sz="2400" b="1" dirty="0" smtClean="0"/>
              <a:t> </a:t>
            </a:r>
            <a:r>
              <a:rPr lang="en-US" sz="2400" b="1" dirty="0" err="1" smtClean="0"/>
              <a:t>trong</a:t>
            </a:r>
            <a:r>
              <a:rPr lang="en-US" sz="2400" b="1" dirty="0" smtClean="0"/>
              <a:t> </a:t>
            </a:r>
            <a:r>
              <a:rPr lang="en-US" sz="2400" b="1" dirty="0" err="1" smtClean="0"/>
              <a:t>quản</a:t>
            </a:r>
            <a:r>
              <a:rPr lang="en-US" sz="2400" b="1" dirty="0" smtClean="0"/>
              <a:t> </a:t>
            </a:r>
            <a:r>
              <a:rPr lang="en-US" sz="2400" b="1" dirty="0" err="1" smtClean="0"/>
              <a:t>lý</a:t>
            </a:r>
            <a:r>
              <a:rPr lang="en-US" sz="2400" b="1" dirty="0" smtClean="0"/>
              <a:t> </a:t>
            </a:r>
            <a:r>
              <a:rPr lang="en-US" sz="2400" b="1" dirty="0" err="1" smtClean="0"/>
              <a:t>và</a:t>
            </a:r>
            <a:r>
              <a:rPr lang="en-US" sz="2400" b="1" dirty="0" smtClean="0"/>
              <a:t> </a:t>
            </a:r>
            <a:r>
              <a:rPr lang="en-US" sz="2400" b="1" dirty="0" err="1" smtClean="0"/>
              <a:t>thanh</a:t>
            </a:r>
            <a:r>
              <a:rPr lang="en-US" sz="2400" b="1" dirty="0" smtClean="0"/>
              <a:t> </a:t>
            </a:r>
            <a:r>
              <a:rPr lang="en-US" sz="2400" b="1" dirty="0" err="1" smtClean="0"/>
              <a:t>toán</a:t>
            </a:r>
            <a:r>
              <a:rPr lang="en-US" sz="2400" b="1" dirty="0" smtClean="0"/>
              <a:t> chi </a:t>
            </a:r>
            <a:r>
              <a:rPr lang="en-US" sz="2400" b="1" dirty="0" err="1" smtClean="0"/>
              <a:t>phí</a:t>
            </a:r>
            <a:r>
              <a:rPr lang="en-US" sz="2400" b="1" dirty="0" smtClean="0"/>
              <a:t> </a:t>
            </a:r>
            <a:r>
              <a:rPr lang="en-US" sz="2400" b="1" dirty="0" err="1" smtClean="0"/>
              <a:t>khám</a:t>
            </a:r>
            <a:r>
              <a:rPr lang="en-US" sz="2400" b="1" dirty="0" smtClean="0"/>
              <a:t> </a:t>
            </a:r>
            <a:r>
              <a:rPr lang="en-US" sz="2400" b="1" dirty="0" err="1" smtClean="0"/>
              <a:t>bệnh</a:t>
            </a:r>
            <a:r>
              <a:rPr lang="en-US" sz="2400" b="1" dirty="0" smtClean="0"/>
              <a:t>, </a:t>
            </a:r>
            <a:r>
              <a:rPr lang="en-US" sz="2400" b="1" dirty="0" err="1" smtClean="0"/>
              <a:t>chữa</a:t>
            </a:r>
            <a:r>
              <a:rPr lang="en-US" sz="2400" b="1" dirty="0" smtClean="0"/>
              <a:t> </a:t>
            </a:r>
            <a:r>
              <a:rPr lang="en-US" sz="2400" b="1" dirty="0" err="1" smtClean="0"/>
              <a:t>bệnh</a:t>
            </a:r>
            <a:r>
              <a:rPr lang="en-US" sz="2400" b="1" dirty="0" smtClean="0"/>
              <a:t> </a:t>
            </a:r>
            <a:r>
              <a:rPr lang="en-US" sz="2400" b="1" dirty="0" err="1" smtClean="0"/>
              <a:t>bảo</a:t>
            </a:r>
            <a:r>
              <a:rPr lang="en-US" sz="2400" b="1" dirty="0" smtClean="0"/>
              <a:t> </a:t>
            </a:r>
            <a:r>
              <a:rPr lang="en-US" sz="2400" b="1" dirty="0" err="1" smtClean="0"/>
              <a:t>hiểm</a:t>
            </a:r>
            <a:r>
              <a:rPr lang="en-US" sz="2400" b="1" dirty="0" smtClean="0"/>
              <a:t> y </a:t>
            </a:r>
            <a:r>
              <a:rPr lang="en-US" sz="2400" b="1" dirty="0" err="1" smtClean="0"/>
              <a:t>tế</a:t>
            </a:r>
            <a:r>
              <a:rPr lang="en-US" sz="2400" b="1" dirty="0" smtClean="0"/>
              <a:t>:</a:t>
            </a:r>
            <a:endParaRPr lang="vi-VN" sz="2400" b="1" dirty="0" smtClean="0"/>
          </a:p>
          <a:p>
            <a:pPr lvl="1"/>
            <a:r>
              <a:rPr lang="en-US" dirty="0" smtClean="0"/>
              <a:t> </a:t>
            </a:r>
            <a:r>
              <a:rPr lang="en-US" sz="2400" dirty="0" err="1" smtClean="0"/>
              <a:t>Điều</a:t>
            </a:r>
            <a:r>
              <a:rPr lang="en-US" sz="2400" dirty="0" smtClean="0"/>
              <a:t> 10. </a:t>
            </a:r>
            <a:r>
              <a:rPr lang="en-US" sz="2400" dirty="0" err="1" smtClean="0"/>
              <a:t>Trách</a:t>
            </a:r>
            <a:r>
              <a:rPr lang="en-US" sz="2400" dirty="0" smtClean="0"/>
              <a:t> </a:t>
            </a:r>
            <a:r>
              <a:rPr lang="en-US" sz="2400" dirty="0" err="1" smtClean="0"/>
              <a:t>nhiệm</a:t>
            </a:r>
            <a:r>
              <a:rPr lang="en-US" sz="2400" dirty="0" smtClean="0"/>
              <a:t> </a:t>
            </a:r>
            <a:r>
              <a:rPr lang="en-US" sz="2400" dirty="0" err="1" smtClean="0"/>
              <a:t>của</a:t>
            </a:r>
            <a:r>
              <a:rPr lang="en-US" sz="2400" dirty="0" smtClean="0"/>
              <a:t> </a:t>
            </a:r>
            <a:r>
              <a:rPr lang="en-US" sz="2400" dirty="0" err="1" smtClean="0"/>
              <a:t>Bộ</a:t>
            </a:r>
            <a:r>
              <a:rPr lang="en-US" sz="2400" dirty="0" smtClean="0"/>
              <a:t> Y </a:t>
            </a:r>
            <a:r>
              <a:rPr lang="en-US" sz="2400" dirty="0" err="1" smtClean="0"/>
              <a:t>tế</a:t>
            </a:r>
            <a:endParaRPr lang="vi-VN" sz="2400" dirty="0" smtClean="0"/>
          </a:p>
          <a:p>
            <a:pPr lvl="1"/>
            <a:r>
              <a:rPr lang="en-US" sz="2400" dirty="0" smtClean="0"/>
              <a:t> </a:t>
            </a:r>
            <a:r>
              <a:rPr lang="en-US" sz="2400" dirty="0" err="1" smtClean="0"/>
              <a:t>Điều</a:t>
            </a:r>
            <a:r>
              <a:rPr lang="en-US" sz="2400" dirty="0" smtClean="0"/>
              <a:t> 11. </a:t>
            </a:r>
            <a:r>
              <a:rPr lang="en-US" sz="2400" dirty="0" err="1" smtClean="0"/>
              <a:t>Trách</a:t>
            </a:r>
            <a:r>
              <a:rPr lang="en-US" sz="2400" dirty="0" smtClean="0"/>
              <a:t> </a:t>
            </a:r>
            <a:r>
              <a:rPr lang="en-US" sz="2400" dirty="0" err="1" smtClean="0"/>
              <a:t>nhiệm</a:t>
            </a:r>
            <a:r>
              <a:rPr lang="en-US" sz="2400" dirty="0" smtClean="0"/>
              <a:t> </a:t>
            </a:r>
            <a:r>
              <a:rPr lang="en-US" sz="2400" dirty="0" err="1" smtClean="0"/>
              <a:t>của</a:t>
            </a:r>
            <a:r>
              <a:rPr lang="en-US" sz="2400" dirty="0" smtClean="0"/>
              <a:t> </a:t>
            </a:r>
            <a:r>
              <a:rPr lang="en-US" sz="2400" dirty="0" err="1" smtClean="0"/>
              <a:t>Bảo</a:t>
            </a:r>
            <a:r>
              <a:rPr lang="en-US" sz="2400" dirty="0" smtClean="0"/>
              <a:t> </a:t>
            </a:r>
            <a:r>
              <a:rPr lang="en-US" sz="2400" dirty="0" err="1" smtClean="0"/>
              <a:t>hiểm</a:t>
            </a:r>
            <a:r>
              <a:rPr lang="en-US" sz="2400" dirty="0" smtClean="0"/>
              <a:t> </a:t>
            </a:r>
            <a:r>
              <a:rPr lang="en-US" sz="2400" dirty="0" err="1" smtClean="0"/>
              <a:t>xã</a:t>
            </a:r>
            <a:r>
              <a:rPr lang="en-US" sz="2400" dirty="0" smtClean="0"/>
              <a:t> </a:t>
            </a:r>
            <a:r>
              <a:rPr lang="en-US" sz="2400" dirty="0" err="1" smtClean="0"/>
              <a:t>hội</a:t>
            </a:r>
            <a:r>
              <a:rPr lang="en-US" sz="2400" dirty="0" smtClean="0"/>
              <a:t> </a:t>
            </a:r>
            <a:r>
              <a:rPr lang="en-US" sz="2400" dirty="0" err="1" smtClean="0"/>
              <a:t>Việt</a:t>
            </a:r>
            <a:r>
              <a:rPr lang="en-US" sz="2400" dirty="0" smtClean="0"/>
              <a:t> Nam</a:t>
            </a:r>
            <a:endParaRPr lang="vi-VN" sz="2400" dirty="0" smtClean="0"/>
          </a:p>
          <a:p>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22</a:t>
            </a:fld>
            <a:endParaRPr lang="en-US"/>
          </a:p>
        </p:txBody>
      </p:sp>
      <p:pic>
        <p:nvPicPr>
          <p:cNvPr id="5" name="Picture 4" descr="stickman_building_blocks_anim_500_clr_5546.gif"/>
          <p:cNvPicPr>
            <a:picLocks noChangeAspect="1"/>
          </p:cNvPicPr>
          <p:nvPr/>
        </p:nvPicPr>
        <p:blipFill>
          <a:blip r:embed="rId2" cstate="print"/>
          <a:stretch>
            <a:fillRect/>
          </a:stretch>
        </p:blipFill>
        <p:spPr>
          <a:xfrm>
            <a:off x="4800600" y="1587856"/>
            <a:ext cx="4343400" cy="362239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Điều</a:t>
            </a:r>
            <a:r>
              <a:rPr lang="en-US" dirty="0" smtClean="0"/>
              <a:t> 10, </a:t>
            </a:r>
            <a:r>
              <a:rPr lang="en-US" dirty="0" err="1" smtClean="0"/>
              <a:t>Thông</a:t>
            </a:r>
            <a:r>
              <a:rPr lang="en-US" dirty="0" smtClean="0"/>
              <a:t> </a:t>
            </a:r>
            <a:r>
              <a:rPr lang="en-US" dirty="0" err="1" smtClean="0"/>
              <a:t>tư</a:t>
            </a:r>
            <a:r>
              <a:rPr lang="en-US" dirty="0" smtClean="0"/>
              <a:t> 48</a:t>
            </a:r>
            <a:endParaRPr lang="vi-VN" dirty="0"/>
          </a:p>
        </p:txBody>
      </p:sp>
      <p:sp>
        <p:nvSpPr>
          <p:cNvPr id="3" name="Content Placeholder 2"/>
          <p:cNvSpPr>
            <a:spLocks noGrp="1"/>
          </p:cNvSpPr>
          <p:nvPr>
            <p:ph idx="1"/>
          </p:nvPr>
        </p:nvSpPr>
        <p:spPr/>
        <p:txBody>
          <a:bodyPr/>
          <a:lstStyle/>
          <a:p>
            <a:endParaRPr lang="vi-VN"/>
          </a:p>
        </p:txBody>
      </p:sp>
      <p:sp>
        <p:nvSpPr>
          <p:cNvPr id="4" name="Slide Number Placeholder 3"/>
          <p:cNvSpPr>
            <a:spLocks noGrp="1"/>
          </p:cNvSpPr>
          <p:nvPr>
            <p:ph type="sldNum" sz="quarter" idx="11"/>
          </p:nvPr>
        </p:nvSpPr>
        <p:spPr/>
        <p:txBody>
          <a:bodyPr/>
          <a:lstStyle/>
          <a:p>
            <a:fld id="{8A76F598-2AD5-48A0-92F4-156B40A68287}" type="slidenum">
              <a:rPr lang="en-US" smtClean="0"/>
              <a:pPr/>
              <a:t>23</a:t>
            </a:fld>
            <a:endParaRPr lang="en-US"/>
          </a:p>
        </p:txBody>
      </p:sp>
      <p:pic>
        <p:nvPicPr>
          <p:cNvPr id="7170" name="Picture 2"/>
          <p:cNvPicPr>
            <a:picLocks noChangeAspect="1" noChangeArrowheads="1"/>
          </p:cNvPicPr>
          <p:nvPr/>
        </p:nvPicPr>
        <p:blipFill>
          <a:blip r:embed="rId2" cstate="print"/>
          <a:srcRect/>
          <a:stretch>
            <a:fillRect/>
          </a:stretch>
        </p:blipFill>
        <p:spPr bwMode="auto">
          <a:xfrm>
            <a:off x="609600" y="990600"/>
            <a:ext cx="7913716"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Điều</a:t>
            </a:r>
            <a:r>
              <a:rPr lang="en-US" dirty="0" smtClean="0"/>
              <a:t> 11, </a:t>
            </a:r>
            <a:r>
              <a:rPr lang="en-US" dirty="0" err="1" smtClean="0"/>
              <a:t>Thông</a:t>
            </a:r>
            <a:r>
              <a:rPr lang="en-US" dirty="0" smtClean="0"/>
              <a:t> </a:t>
            </a:r>
            <a:r>
              <a:rPr lang="en-US" dirty="0" err="1" smtClean="0"/>
              <a:t>tư</a:t>
            </a:r>
            <a:r>
              <a:rPr lang="en-US" dirty="0" smtClean="0"/>
              <a:t> 48</a:t>
            </a:r>
            <a:endParaRPr lang="vi-VN" dirty="0"/>
          </a:p>
        </p:txBody>
      </p:sp>
      <p:sp>
        <p:nvSpPr>
          <p:cNvPr id="3" name="Content Placeholder 2"/>
          <p:cNvSpPr>
            <a:spLocks noGrp="1"/>
          </p:cNvSpPr>
          <p:nvPr>
            <p:ph idx="1"/>
          </p:nvPr>
        </p:nvSpPr>
        <p:spPr/>
        <p:txBody>
          <a:bodyPr/>
          <a:lstStyle/>
          <a:p>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24</a:t>
            </a:fld>
            <a:endParaRPr lang="en-US"/>
          </a:p>
        </p:txBody>
      </p:sp>
      <p:pic>
        <p:nvPicPr>
          <p:cNvPr id="8194" name="Picture 2"/>
          <p:cNvPicPr>
            <a:picLocks noChangeAspect="1" noChangeArrowheads="1"/>
          </p:cNvPicPr>
          <p:nvPr/>
        </p:nvPicPr>
        <p:blipFill>
          <a:blip r:embed="rId2" cstate="print"/>
          <a:srcRect/>
          <a:stretch>
            <a:fillRect/>
          </a:stretch>
        </p:blipFill>
        <p:spPr bwMode="auto">
          <a:xfrm>
            <a:off x="685800" y="990600"/>
            <a:ext cx="7924800" cy="5618463"/>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Một</a:t>
            </a:r>
            <a:r>
              <a:rPr lang="en-US" dirty="0" smtClean="0"/>
              <a:t> </a:t>
            </a:r>
            <a:r>
              <a:rPr lang="en-US" dirty="0" err="1" smtClean="0"/>
              <a:t>số</a:t>
            </a:r>
            <a:r>
              <a:rPr lang="en-US" dirty="0" smtClean="0"/>
              <a:t> </a:t>
            </a:r>
            <a:r>
              <a:rPr lang="en-US" dirty="0" err="1" smtClean="0"/>
              <a:t>lưu</a:t>
            </a:r>
            <a:r>
              <a:rPr lang="en-US" dirty="0" smtClean="0"/>
              <a:t> ý (</a:t>
            </a:r>
            <a:r>
              <a:rPr lang="en-US" dirty="0" err="1" smtClean="0"/>
              <a:t>tiếp</a:t>
            </a:r>
            <a:r>
              <a:rPr lang="en-US" dirty="0" smtClean="0"/>
              <a:t>)</a:t>
            </a:r>
            <a:endParaRPr lang="vi-VN" dirty="0"/>
          </a:p>
        </p:txBody>
      </p:sp>
      <p:sp>
        <p:nvSpPr>
          <p:cNvPr id="3" name="Content Placeholder 2"/>
          <p:cNvSpPr>
            <a:spLocks noGrp="1"/>
          </p:cNvSpPr>
          <p:nvPr>
            <p:ph idx="1"/>
          </p:nvPr>
        </p:nvSpPr>
        <p:spPr>
          <a:xfrm>
            <a:off x="609600" y="1228725"/>
            <a:ext cx="3962399" cy="4921250"/>
          </a:xfrm>
        </p:spPr>
        <p:txBody>
          <a:bodyPr/>
          <a:lstStyle/>
          <a:p>
            <a:pPr lvl="0"/>
            <a:r>
              <a:rPr lang="en-US" dirty="0" err="1" smtClean="0"/>
              <a:t>Quyết</a:t>
            </a:r>
            <a:r>
              <a:rPr lang="en-US" dirty="0" smtClean="0"/>
              <a:t> </a:t>
            </a:r>
            <a:r>
              <a:rPr lang="en-US" dirty="0" err="1" smtClean="0"/>
              <a:t>định</a:t>
            </a:r>
            <a:r>
              <a:rPr lang="en-US" dirty="0" smtClean="0"/>
              <a:t> </a:t>
            </a:r>
            <a:r>
              <a:rPr lang="en-US" dirty="0" err="1" smtClean="0"/>
              <a:t>số</a:t>
            </a:r>
            <a:r>
              <a:rPr lang="en-US" dirty="0" smtClean="0"/>
              <a:t> 4210/QĐ-BYT </a:t>
            </a:r>
            <a:r>
              <a:rPr lang="en-US" dirty="0" err="1" smtClean="0"/>
              <a:t>quy</a:t>
            </a:r>
            <a:r>
              <a:rPr lang="en-US" dirty="0" smtClean="0"/>
              <a:t> </a:t>
            </a:r>
            <a:r>
              <a:rPr lang="en-US" dirty="0" err="1" smtClean="0"/>
              <a:t>định</a:t>
            </a:r>
            <a:r>
              <a:rPr lang="en-US" dirty="0" smtClean="0"/>
              <a:t> </a:t>
            </a:r>
            <a:r>
              <a:rPr lang="en-US" dirty="0" err="1" smtClean="0"/>
              <a:t>chuẩn</a:t>
            </a:r>
            <a:r>
              <a:rPr lang="en-US" dirty="0" smtClean="0"/>
              <a:t> </a:t>
            </a:r>
            <a:r>
              <a:rPr lang="en-US" dirty="0" err="1" smtClean="0"/>
              <a:t>và</a:t>
            </a:r>
            <a:r>
              <a:rPr lang="en-US" dirty="0" smtClean="0"/>
              <a:t> </a:t>
            </a:r>
            <a:r>
              <a:rPr lang="en-US" dirty="0" err="1" smtClean="0"/>
              <a:t>định</a:t>
            </a:r>
            <a:r>
              <a:rPr lang="en-US" dirty="0" smtClean="0"/>
              <a:t> </a:t>
            </a:r>
            <a:r>
              <a:rPr lang="en-US" dirty="0" err="1" smtClean="0"/>
              <a:t>dạng</a:t>
            </a:r>
            <a:r>
              <a:rPr lang="en-US" dirty="0" smtClean="0"/>
              <a:t> </a:t>
            </a:r>
            <a:r>
              <a:rPr lang="en-US" dirty="0" err="1" smtClean="0"/>
              <a:t>dữ</a:t>
            </a:r>
            <a:r>
              <a:rPr lang="en-US" dirty="0" smtClean="0"/>
              <a:t> </a:t>
            </a:r>
            <a:r>
              <a:rPr lang="en-US" dirty="0" err="1" smtClean="0"/>
              <a:t>liệu</a:t>
            </a:r>
            <a:r>
              <a:rPr lang="en-US" dirty="0" smtClean="0"/>
              <a:t> </a:t>
            </a:r>
            <a:r>
              <a:rPr lang="en-US" dirty="0" err="1" smtClean="0"/>
              <a:t>đầu</a:t>
            </a:r>
            <a:r>
              <a:rPr lang="en-US" dirty="0" smtClean="0"/>
              <a:t> </a:t>
            </a:r>
            <a:r>
              <a:rPr lang="en-US" dirty="0" err="1" smtClean="0"/>
              <a:t>ra</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trong</a:t>
            </a:r>
            <a:r>
              <a:rPr lang="en-US" dirty="0" smtClean="0"/>
              <a:t> </a:t>
            </a:r>
            <a:r>
              <a:rPr lang="en-US" dirty="0" err="1" smtClean="0"/>
              <a:t>quản</a:t>
            </a:r>
            <a:r>
              <a:rPr lang="en-US" dirty="0" smtClean="0"/>
              <a:t> </a:t>
            </a:r>
            <a:r>
              <a:rPr lang="en-US" dirty="0" err="1" smtClean="0"/>
              <a:t>lý</a:t>
            </a:r>
            <a:r>
              <a:rPr lang="en-US" dirty="0" smtClean="0"/>
              <a:t>, </a:t>
            </a:r>
            <a:r>
              <a:rPr lang="en-US" dirty="0" err="1" smtClean="0"/>
              <a:t>giám</a:t>
            </a:r>
            <a:r>
              <a:rPr lang="en-US" dirty="0" smtClean="0"/>
              <a:t> </a:t>
            </a:r>
            <a:r>
              <a:rPr lang="en-US" dirty="0" err="1" smtClean="0"/>
              <a:t>định</a:t>
            </a:r>
            <a:r>
              <a:rPr lang="en-US" dirty="0" smtClean="0"/>
              <a:t> </a:t>
            </a:r>
            <a:r>
              <a:rPr lang="en-US" dirty="0" err="1" smtClean="0"/>
              <a:t>và</a:t>
            </a:r>
            <a:r>
              <a:rPr lang="en-US" dirty="0" smtClean="0"/>
              <a:t> </a:t>
            </a:r>
            <a:r>
              <a:rPr lang="en-US" dirty="0" err="1" smtClean="0"/>
              <a:t>thanh</a:t>
            </a:r>
            <a:r>
              <a:rPr lang="en-US" dirty="0" smtClean="0"/>
              <a:t> </a:t>
            </a:r>
            <a:r>
              <a:rPr lang="en-US" dirty="0" err="1" smtClean="0"/>
              <a:t>toán</a:t>
            </a:r>
            <a:r>
              <a:rPr lang="en-US" dirty="0" smtClean="0"/>
              <a:t> chi </a:t>
            </a:r>
            <a:r>
              <a:rPr lang="en-US" dirty="0" err="1" smtClean="0"/>
              <a:t>phí</a:t>
            </a:r>
            <a:r>
              <a:rPr lang="en-US" dirty="0" smtClean="0"/>
              <a:t> </a:t>
            </a:r>
            <a:r>
              <a:rPr lang="en-US" dirty="0" err="1" smtClean="0"/>
              <a:t>khám</a:t>
            </a:r>
            <a:r>
              <a:rPr lang="en-US" dirty="0" smtClean="0"/>
              <a:t> </a:t>
            </a:r>
            <a:r>
              <a:rPr lang="en-US" dirty="0" err="1" smtClean="0"/>
              <a:t>bệnh</a:t>
            </a:r>
            <a:r>
              <a:rPr lang="en-US" dirty="0" smtClean="0"/>
              <a:t>, </a:t>
            </a:r>
            <a:r>
              <a:rPr lang="en-US" dirty="0" err="1" smtClean="0"/>
              <a:t>chữa</a:t>
            </a:r>
            <a:r>
              <a:rPr lang="en-US" dirty="0" smtClean="0"/>
              <a:t> </a:t>
            </a:r>
            <a:r>
              <a:rPr lang="en-US" dirty="0" err="1" smtClean="0"/>
              <a:t>bệnh</a:t>
            </a:r>
            <a:r>
              <a:rPr lang="en-US" dirty="0" smtClean="0"/>
              <a:t> </a:t>
            </a:r>
            <a:r>
              <a:rPr lang="en-US" dirty="0" err="1" smtClean="0"/>
              <a:t>bảo</a:t>
            </a:r>
            <a:r>
              <a:rPr lang="en-US" dirty="0" smtClean="0"/>
              <a:t> </a:t>
            </a:r>
            <a:r>
              <a:rPr lang="en-US" dirty="0" err="1" smtClean="0"/>
              <a:t>hiểm</a:t>
            </a:r>
            <a:r>
              <a:rPr lang="en-US" dirty="0" smtClean="0"/>
              <a:t> y </a:t>
            </a:r>
            <a:r>
              <a:rPr lang="en-US" dirty="0" err="1" smtClean="0"/>
              <a:t>tế</a:t>
            </a:r>
            <a:r>
              <a:rPr lang="en-US" dirty="0" smtClean="0"/>
              <a:t> ban </a:t>
            </a:r>
            <a:r>
              <a:rPr lang="en-US" dirty="0" err="1" smtClean="0"/>
              <a:t>hành</a:t>
            </a:r>
            <a:r>
              <a:rPr lang="en-US" dirty="0" smtClean="0"/>
              <a:t> </a:t>
            </a:r>
            <a:r>
              <a:rPr lang="en-US" dirty="0" err="1" smtClean="0"/>
              <a:t>ngày</a:t>
            </a:r>
            <a:r>
              <a:rPr lang="en-US" dirty="0" smtClean="0"/>
              <a:t> 20 </a:t>
            </a:r>
            <a:r>
              <a:rPr lang="en-US" dirty="0" err="1" smtClean="0"/>
              <a:t>tháng</a:t>
            </a:r>
            <a:r>
              <a:rPr lang="en-US" dirty="0" smtClean="0"/>
              <a:t> 9 </a:t>
            </a:r>
            <a:r>
              <a:rPr lang="en-US" dirty="0" err="1" smtClean="0"/>
              <a:t>năm</a:t>
            </a:r>
            <a:r>
              <a:rPr lang="en-US" dirty="0" smtClean="0"/>
              <a:t> 2017.</a:t>
            </a:r>
            <a:endParaRPr lang="vi-VN" dirty="0" smtClean="0"/>
          </a:p>
          <a:p>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25</a:t>
            </a:fld>
            <a:endParaRPr lang="en-US"/>
          </a:p>
        </p:txBody>
      </p:sp>
      <p:pic>
        <p:nvPicPr>
          <p:cNvPr id="9219" name="Picture 3"/>
          <p:cNvPicPr>
            <a:picLocks noChangeAspect="1" noChangeArrowheads="1"/>
          </p:cNvPicPr>
          <p:nvPr/>
        </p:nvPicPr>
        <p:blipFill>
          <a:blip r:embed="rId2" cstate="print"/>
          <a:srcRect/>
          <a:stretch>
            <a:fillRect/>
          </a:stretch>
        </p:blipFill>
        <p:spPr bwMode="auto">
          <a:xfrm>
            <a:off x="4724400" y="990599"/>
            <a:ext cx="3867150" cy="5209995"/>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Một</a:t>
            </a:r>
            <a:r>
              <a:rPr lang="en-US" dirty="0" smtClean="0"/>
              <a:t> </a:t>
            </a:r>
            <a:r>
              <a:rPr lang="en-US" dirty="0" err="1" smtClean="0"/>
              <a:t>số</a:t>
            </a:r>
            <a:r>
              <a:rPr lang="en-US" dirty="0" smtClean="0"/>
              <a:t> </a:t>
            </a:r>
            <a:r>
              <a:rPr lang="en-US" dirty="0" err="1" smtClean="0"/>
              <a:t>lưu</a:t>
            </a:r>
            <a:r>
              <a:rPr lang="en-US" dirty="0" smtClean="0"/>
              <a:t> ý (</a:t>
            </a:r>
            <a:r>
              <a:rPr lang="en-US" dirty="0" err="1" smtClean="0"/>
              <a:t>tiếp</a:t>
            </a:r>
            <a:r>
              <a:rPr lang="en-US" dirty="0" smtClean="0"/>
              <a:t>)</a:t>
            </a:r>
            <a:endParaRPr lang="vi-VN" dirty="0"/>
          </a:p>
        </p:txBody>
      </p:sp>
      <p:sp>
        <p:nvSpPr>
          <p:cNvPr id="3" name="Content Placeholder 2"/>
          <p:cNvSpPr>
            <a:spLocks noGrp="1"/>
          </p:cNvSpPr>
          <p:nvPr>
            <p:ph idx="1"/>
          </p:nvPr>
        </p:nvSpPr>
        <p:spPr>
          <a:xfrm>
            <a:off x="609601" y="1228725"/>
            <a:ext cx="4038600" cy="4921250"/>
          </a:xfrm>
        </p:spPr>
        <p:txBody>
          <a:bodyPr/>
          <a:lstStyle/>
          <a:p>
            <a:r>
              <a:rPr lang="en-US" dirty="0" err="1" smtClean="0"/>
              <a:t>Quyết</a:t>
            </a:r>
            <a:r>
              <a:rPr lang="en-US" dirty="0" smtClean="0"/>
              <a:t> </a:t>
            </a:r>
            <a:r>
              <a:rPr lang="en-US" dirty="0" err="1" smtClean="0"/>
              <a:t>định</a:t>
            </a:r>
            <a:r>
              <a:rPr lang="en-US" dirty="0" smtClean="0"/>
              <a:t> </a:t>
            </a:r>
            <a:r>
              <a:rPr lang="en-US" dirty="0" err="1" smtClean="0"/>
              <a:t>số</a:t>
            </a:r>
            <a:r>
              <a:rPr lang="en-US" dirty="0" smtClean="0"/>
              <a:t> 6556/QĐ-BYT </a:t>
            </a:r>
            <a:r>
              <a:rPr lang="en-US" dirty="0" err="1" smtClean="0"/>
              <a:t>quy</a:t>
            </a:r>
            <a:r>
              <a:rPr lang="en-US" dirty="0" smtClean="0"/>
              <a:t> </a:t>
            </a:r>
            <a:r>
              <a:rPr lang="en-US" dirty="0" err="1" smtClean="0"/>
              <a:t>định</a:t>
            </a:r>
            <a:r>
              <a:rPr lang="en-US" dirty="0" smtClean="0"/>
              <a:t> </a:t>
            </a:r>
            <a:r>
              <a:rPr lang="en-US" dirty="0" err="1" smtClean="0"/>
              <a:t>mẫu</a:t>
            </a:r>
            <a:r>
              <a:rPr lang="en-US" dirty="0" smtClean="0"/>
              <a:t> </a:t>
            </a:r>
            <a:r>
              <a:rPr lang="en-US" dirty="0" err="1" smtClean="0"/>
              <a:t>Bảng</a:t>
            </a:r>
            <a:r>
              <a:rPr lang="en-US" dirty="0" smtClean="0"/>
              <a:t> </a:t>
            </a:r>
            <a:r>
              <a:rPr lang="en-US" dirty="0" err="1" smtClean="0"/>
              <a:t>kê</a:t>
            </a:r>
            <a:r>
              <a:rPr lang="en-US" dirty="0" smtClean="0"/>
              <a:t> chi </a:t>
            </a:r>
            <a:r>
              <a:rPr lang="en-US" dirty="0" err="1" smtClean="0"/>
              <a:t>phí</a:t>
            </a:r>
            <a:r>
              <a:rPr lang="en-US" dirty="0" smtClean="0"/>
              <a:t> </a:t>
            </a:r>
            <a:r>
              <a:rPr lang="en-US" dirty="0" err="1" smtClean="0"/>
              <a:t>khám</a:t>
            </a:r>
            <a:r>
              <a:rPr lang="en-US" dirty="0" smtClean="0"/>
              <a:t> </a:t>
            </a:r>
            <a:r>
              <a:rPr lang="en-US" dirty="0" err="1" smtClean="0"/>
              <a:t>bệnh</a:t>
            </a:r>
            <a:r>
              <a:rPr lang="en-US" dirty="0" smtClean="0"/>
              <a:t>, </a:t>
            </a:r>
            <a:r>
              <a:rPr lang="en-US" dirty="0" err="1" smtClean="0"/>
              <a:t>chữa</a:t>
            </a:r>
            <a:r>
              <a:rPr lang="en-US" dirty="0" smtClean="0"/>
              <a:t> </a:t>
            </a:r>
            <a:r>
              <a:rPr lang="en-US" dirty="0" err="1" smtClean="0"/>
              <a:t>bệnh</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tại</a:t>
            </a:r>
            <a:r>
              <a:rPr lang="en-US" dirty="0" smtClean="0"/>
              <a:t> </a:t>
            </a:r>
            <a:r>
              <a:rPr lang="en-US" dirty="0" err="1" smtClean="0"/>
              <a:t>các</a:t>
            </a:r>
            <a:r>
              <a:rPr lang="en-US" dirty="0" smtClean="0"/>
              <a:t> </a:t>
            </a:r>
            <a:r>
              <a:rPr lang="en-US" dirty="0" err="1" smtClean="0"/>
              <a:t>cơ</a:t>
            </a:r>
            <a:r>
              <a:rPr lang="en-US" dirty="0" smtClean="0"/>
              <a:t> </a:t>
            </a:r>
            <a:r>
              <a:rPr lang="en-US" dirty="0" err="1" smtClean="0"/>
              <a:t>sở</a:t>
            </a:r>
            <a:r>
              <a:rPr lang="en-US" dirty="0" smtClean="0"/>
              <a:t> </a:t>
            </a:r>
            <a:r>
              <a:rPr lang="en-US" dirty="0" err="1" smtClean="0"/>
              <a:t>khám</a:t>
            </a:r>
            <a:r>
              <a:rPr lang="en-US" dirty="0" smtClean="0"/>
              <a:t> </a:t>
            </a:r>
            <a:r>
              <a:rPr lang="en-US" dirty="0" err="1" smtClean="0"/>
              <a:t>bệnh</a:t>
            </a:r>
            <a:r>
              <a:rPr lang="en-US" dirty="0" smtClean="0"/>
              <a:t>, </a:t>
            </a:r>
            <a:r>
              <a:rPr lang="en-US" dirty="0" err="1" smtClean="0"/>
              <a:t>chữa</a:t>
            </a:r>
            <a:r>
              <a:rPr lang="en-US" dirty="0" smtClean="0"/>
              <a:t> </a:t>
            </a:r>
            <a:r>
              <a:rPr lang="en-US" dirty="0" err="1" smtClean="0"/>
              <a:t>bệnh</a:t>
            </a:r>
            <a:r>
              <a:rPr lang="en-US" dirty="0" smtClean="0"/>
              <a:t> ban </a:t>
            </a:r>
            <a:r>
              <a:rPr lang="en-US" dirty="0" err="1" smtClean="0"/>
              <a:t>hành</a:t>
            </a:r>
            <a:r>
              <a:rPr lang="en-US" dirty="0" smtClean="0"/>
              <a:t> </a:t>
            </a:r>
            <a:r>
              <a:rPr lang="en-US" dirty="0" err="1" smtClean="0"/>
              <a:t>ngày</a:t>
            </a:r>
            <a:r>
              <a:rPr lang="en-US" dirty="0" smtClean="0"/>
              <a:t> 30 </a:t>
            </a:r>
            <a:r>
              <a:rPr lang="en-US" dirty="0" err="1" smtClean="0"/>
              <a:t>tháng</a:t>
            </a:r>
            <a:r>
              <a:rPr lang="en-US" dirty="0" smtClean="0"/>
              <a:t> 10 </a:t>
            </a:r>
            <a:r>
              <a:rPr lang="en-US" dirty="0" err="1" smtClean="0"/>
              <a:t>năm</a:t>
            </a:r>
            <a:r>
              <a:rPr lang="en-US" dirty="0" smtClean="0"/>
              <a:t> 2018.</a:t>
            </a:r>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26</a:t>
            </a:fld>
            <a:endParaRPr lang="en-US"/>
          </a:p>
        </p:txBody>
      </p:sp>
      <p:pic>
        <p:nvPicPr>
          <p:cNvPr id="10243" name="Picture 3"/>
          <p:cNvPicPr>
            <a:picLocks noChangeAspect="1" noChangeArrowheads="1"/>
          </p:cNvPicPr>
          <p:nvPr/>
        </p:nvPicPr>
        <p:blipFill>
          <a:blip r:embed="rId2" cstate="print"/>
          <a:srcRect/>
          <a:stretch>
            <a:fillRect/>
          </a:stretch>
        </p:blipFill>
        <p:spPr bwMode="auto">
          <a:xfrm>
            <a:off x="4800600" y="981403"/>
            <a:ext cx="3724275" cy="53431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3" name="Group 41"/>
          <p:cNvGrpSpPr>
            <a:grpSpLocks/>
          </p:cNvGrpSpPr>
          <p:nvPr/>
        </p:nvGrpSpPr>
        <p:grpSpPr bwMode="auto">
          <a:xfrm>
            <a:off x="838200" y="2057400"/>
            <a:ext cx="5943600" cy="609600"/>
            <a:chOff x="1440" y="1296"/>
            <a:chExt cx="3744" cy="384"/>
          </a:xfrm>
        </p:grpSpPr>
        <p:grpSp>
          <p:nvGrpSpPr>
            <p:cNvPr id="4"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30"/>
            </a:xfrm>
            <a:prstGeom prst="rect">
              <a:avLst/>
            </a:prstGeom>
            <a:noFill/>
            <a:ln>
              <a:noFill/>
            </a:ln>
            <a:effectLst/>
            <a:extLst>
              <a:ext uri="{909E8E84-426E-40DD-AFC4-6F175D3DCCD1}">
                <a14:hiddenFill xmlns="" xmlns:a14="http://schemas.microsoft.com/office/drawing/2010/main">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Tổng</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quan</a:t>
              </a:r>
              <a:endParaRPr lang="en-US" sz="2800" dirty="0">
                <a:solidFill>
                  <a:schemeClr val="bg1">
                    <a:lumMod val="75000"/>
                  </a:schemeClr>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5" name="Group 52"/>
          <p:cNvGrpSpPr>
            <a:grpSpLocks/>
          </p:cNvGrpSpPr>
          <p:nvPr/>
        </p:nvGrpSpPr>
        <p:grpSpPr bwMode="auto">
          <a:xfrm>
            <a:off x="838200" y="2743200"/>
            <a:ext cx="6553204" cy="609600"/>
            <a:chOff x="1440" y="1296"/>
            <a:chExt cx="4128" cy="384"/>
          </a:xfrm>
        </p:grpSpPr>
        <p:grpSp>
          <p:nvGrpSpPr>
            <p:cNvPr id="6"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30"/>
            </a:xfrm>
            <a:prstGeom prst="rect">
              <a:avLst/>
            </a:prstGeom>
            <a:noFill/>
            <a:ln>
              <a:noFill/>
            </a:ln>
            <a:effectLst/>
            <a:extLst>
              <a:ext uri="{909E8E84-426E-40DD-AFC4-6F175D3DCCD1}">
                <a14:hiddenFill xmlns="" xmlns:a14="http://schemas.microsoft.com/office/drawing/2010/main">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Cơ sở pháp lý</a:t>
              </a: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7" name="Group 63"/>
          <p:cNvGrpSpPr>
            <a:grpSpLocks/>
          </p:cNvGrpSpPr>
          <p:nvPr/>
        </p:nvGrpSpPr>
        <p:grpSpPr bwMode="auto">
          <a:xfrm>
            <a:off x="838200" y="3505200"/>
            <a:ext cx="7315200" cy="609600"/>
            <a:chOff x="1440" y="1296"/>
            <a:chExt cx="3840" cy="384"/>
          </a:xfrm>
        </p:grpSpPr>
        <p:grpSp>
          <p:nvGrpSpPr>
            <p:cNvPr id="8"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2" name="Rectangle 72"/>
            <p:cNvSpPr>
              <a:spLocks noChangeArrowheads="1"/>
            </p:cNvSpPr>
            <p:nvPr/>
          </p:nvSpPr>
          <p:spPr bwMode="auto">
            <a:xfrm>
              <a:off x="1800" y="1296"/>
              <a:ext cx="3480" cy="330"/>
            </a:xfrm>
            <a:prstGeom prst="rect">
              <a:avLst/>
            </a:prstGeom>
            <a:noFill/>
            <a:ln>
              <a:noFill/>
            </a:ln>
            <a:effectLst/>
            <a:extLst>
              <a:ext uri="{909E8E84-426E-40DD-AFC4-6F175D3DCCD1}">
                <a14:hiddenFill xmlns="" xmlns:a14="http://schemas.microsoft.com/office/drawing/2010/main">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Một số lưu ý đối với các văn bản</a:t>
              </a:r>
            </a:p>
          </p:txBody>
        </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9" name="Group 96"/>
          <p:cNvGrpSpPr>
            <a:grpSpLocks/>
          </p:cNvGrpSpPr>
          <p:nvPr/>
        </p:nvGrpSpPr>
        <p:grpSpPr bwMode="auto">
          <a:xfrm>
            <a:off x="838200" y="4267200"/>
            <a:ext cx="8305800" cy="609600"/>
            <a:chOff x="1440" y="1296"/>
            <a:chExt cx="3984" cy="384"/>
          </a:xfrm>
        </p:grpSpPr>
        <p:grpSp>
          <p:nvGrpSpPr>
            <p:cNvPr id="10"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32" y="1296"/>
              <a:ext cx="3692" cy="330"/>
            </a:xfrm>
            <a:prstGeom prst="rect">
              <a:avLst/>
            </a:prstGeom>
            <a:noFill/>
            <a:ln>
              <a:noFill/>
            </a:ln>
            <a:effectLst/>
            <a:extLst>
              <a:ext uri="{909E8E84-426E-40DD-AFC4-6F175D3DCCD1}">
                <a14:hiddenFill xmlns="" xmlns:a14="http://schemas.microsoft.com/office/drawing/2010/main">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b="1" dirty="0" err="1" smtClean="0">
                  <a:solidFill>
                    <a:srgbClr val="002060"/>
                  </a:solidFill>
                  <a:latin typeface="Arial" panose="020B0604020202020204" pitchFamily="34" charset="0"/>
                  <a:cs typeface="Arial" panose="020B0604020202020204" pitchFamily="34" charset="0"/>
                </a:rPr>
                <a:t>Nguyên</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tắc</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thanh</a:t>
              </a:r>
              <a:r>
                <a:rPr lang="en-US" sz="2800" b="1" dirty="0" smtClean="0">
                  <a:solidFill>
                    <a:srgbClr val="002060"/>
                  </a:solidFill>
                  <a:latin typeface="Arial" panose="020B0604020202020204" pitchFamily="34" charset="0"/>
                  <a:cs typeface="Arial" panose="020B0604020202020204" pitchFamily="34" charset="0"/>
                </a:rPr>
                <a:t> </a:t>
              </a:r>
              <a:r>
                <a:rPr lang="en-US" sz="2800" b="1" dirty="0" err="1" smtClean="0">
                  <a:solidFill>
                    <a:srgbClr val="002060"/>
                  </a:solidFill>
                  <a:latin typeface="Arial" panose="020B0604020202020204" pitchFamily="34" charset="0"/>
                  <a:cs typeface="Arial" panose="020B0604020202020204" pitchFamily="34" charset="0"/>
                </a:rPr>
                <a:t>toán</a:t>
              </a:r>
              <a:r>
                <a:rPr lang="en-US" sz="2800" b="1" dirty="0" smtClean="0">
                  <a:solidFill>
                    <a:srgbClr val="002060"/>
                  </a:solidFill>
                  <a:latin typeface="Arial" panose="020B0604020202020204" pitchFamily="34" charset="0"/>
                  <a:cs typeface="Arial" panose="020B0604020202020204" pitchFamily="34" charset="0"/>
                </a:rPr>
                <a:t> chi </a:t>
              </a:r>
              <a:r>
                <a:rPr lang="en-US" sz="2800" b="1" dirty="0" err="1" smtClean="0">
                  <a:solidFill>
                    <a:srgbClr val="002060"/>
                  </a:solidFill>
                  <a:latin typeface="Arial" panose="020B0604020202020204" pitchFamily="34" charset="0"/>
                  <a:cs typeface="Arial" panose="020B0604020202020204" pitchFamily="34" charset="0"/>
                </a:rPr>
                <a:t>phí</a:t>
              </a:r>
              <a:r>
                <a:rPr lang="en-US" sz="2800" b="1" dirty="0" smtClean="0">
                  <a:solidFill>
                    <a:srgbClr val="002060"/>
                  </a:solidFill>
                  <a:latin typeface="Arial" panose="020B0604020202020204" pitchFamily="34" charset="0"/>
                  <a:cs typeface="Arial" panose="020B0604020202020204" pitchFamily="34" charset="0"/>
                </a:rPr>
                <a:t> KCB BHYT</a:t>
              </a:r>
              <a:endParaRPr lang="en-US" sz="2800" b="1" dirty="0">
                <a:solidFill>
                  <a:srgbClr val="002060"/>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27</a:t>
            </a:fld>
            <a:endParaRPr lang="en-US"/>
          </a:p>
        </p:txBody>
      </p:sp>
    </p:spTree>
    <p:extLst>
      <p:ext uri="{BB962C8B-B14F-4D97-AF65-F5344CB8AC3E}">
        <p14:creationId xmlns="" xmlns:p14="http://schemas.microsoft.com/office/powerpoint/2010/main" val="11553573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2238"/>
            <a:ext cx="7162800" cy="563562"/>
          </a:xfrm>
        </p:spPr>
        <p:txBody>
          <a:bodyPr/>
          <a:lstStyle/>
          <a:p>
            <a:r>
              <a:rPr lang="en-US" sz="2200" dirty="0" err="1" smtClean="0"/>
              <a:t>Nguyên</a:t>
            </a:r>
            <a:r>
              <a:rPr lang="en-US" sz="2200" dirty="0" smtClean="0"/>
              <a:t> </a:t>
            </a:r>
            <a:r>
              <a:rPr lang="en-US" sz="2200" dirty="0" err="1" smtClean="0"/>
              <a:t>tắc</a:t>
            </a:r>
            <a:r>
              <a:rPr lang="en-US" sz="2200" dirty="0" smtClean="0"/>
              <a:t> </a:t>
            </a:r>
            <a:r>
              <a:rPr lang="en-US" sz="2200" dirty="0" err="1" smtClean="0"/>
              <a:t>thanh</a:t>
            </a:r>
            <a:r>
              <a:rPr lang="en-US" sz="2200" dirty="0" smtClean="0"/>
              <a:t> </a:t>
            </a:r>
            <a:r>
              <a:rPr lang="en-US" sz="2200" dirty="0" err="1" smtClean="0"/>
              <a:t>toán</a:t>
            </a:r>
            <a:r>
              <a:rPr lang="en-US" sz="2200" dirty="0" smtClean="0"/>
              <a:t> chi </a:t>
            </a:r>
            <a:r>
              <a:rPr lang="en-US" sz="2200" dirty="0" err="1" smtClean="0"/>
              <a:t>phí</a:t>
            </a:r>
            <a:r>
              <a:rPr lang="en-US" sz="2200" dirty="0" smtClean="0"/>
              <a:t> KBCB BHYT</a:t>
            </a:r>
            <a:endParaRPr lang="vi-VN" sz="2200" dirty="0"/>
          </a:p>
        </p:txBody>
      </p:sp>
      <p:sp>
        <p:nvSpPr>
          <p:cNvPr id="3" name="Content Placeholder 2"/>
          <p:cNvSpPr>
            <a:spLocks noGrp="1"/>
          </p:cNvSpPr>
          <p:nvPr>
            <p:ph idx="1"/>
          </p:nvPr>
        </p:nvSpPr>
        <p:spPr>
          <a:xfrm>
            <a:off x="609601" y="1228725"/>
            <a:ext cx="6019799" cy="4921250"/>
          </a:xfrm>
        </p:spPr>
        <p:txBody>
          <a:bodyPr/>
          <a:lstStyle/>
          <a:p>
            <a:r>
              <a:rPr lang="en-US" sz="3600" dirty="0" err="1" smtClean="0"/>
              <a:t>Quy</a:t>
            </a:r>
            <a:r>
              <a:rPr lang="en-US" sz="3600" dirty="0" smtClean="0"/>
              <a:t> </a:t>
            </a:r>
            <a:r>
              <a:rPr lang="en-US" sz="3600" dirty="0" err="1" smtClean="0"/>
              <a:t>trình</a:t>
            </a:r>
            <a:r>
              <a:rPr lang="en-US" sz="3600" dirty="0" smtClean="0"/>
              <a:t> </a:t>
            </a:r>
            <a:r>
              <a:rPr lang="en-US" sz="3600" dirty="0" err="1" smtClean="0"/>
              <a:t>giám</a:t>
            </a:r>
            <a:r>
              <a:rPr lang="en-US" sz="3600" dirty="0" smtClean="0"/>
              <a:t> </a:t>
            </a:r>
            <a:r>
              <a:rPr lang="en-US" sz="3600" dirty="0" err="1" smtClean="0"/>
              <a:t>định</a:t>
            </a:r>
            <a:r>
              <a:rPr lang="en-US" sz="3600" dirty="0" smtClean="0"/>
              <a:t> BHYT: </a:t>
            </a:r>
          </a:p>
          <a:p>
            <a:pPr lvl="1"/>
            <a:r>
              <a:rPr lang="en-US" sz="3200" dirty="0" err="1" smtClean="0"/>
              <a:t>Quyết</a:t>
            </a:r>
            <a:r>
              <a:rPr lang="en-US" sz="3200" dirty="0" smtClean="0"/>
              <a:t> </a:t>
            </a:r>
            <a:r>
              <a:rPr lang="en-US" sz="3200" dirty="0" err="1" smtClean="0"/>
              <a:t>định</a:t>
            </a:r>
            <a:r>
              <a:rPr lang="en-US" sz="3200" dirty="0" smtClean="0"/>
              <a:t> </a:t>
            </a:r>
            <a:r>
              <a:rPr lang="en-US" sz="3200" dirty="0" err="1" smtClean="0"/>
              <a:t>số</a:t>
            </a:r>
            <a:r>
              <a:rPr lang="en-US" sz="3200" dirty="0" smtClean="0"/>
              <a:t> 466/QĐ-BHXH </a:t>
            </a:r>
            <a:r>
              <a:rPr lang="en-US" sz="3200" dirty="0" err="1" smtClean="0"/>
              <a:t>ngày</a:t>
            </a:r>
            <a:r>
              <a:rPr lang="en-US" sz="3200" dirty="0" smtClean="0"/>
              <a:t> 19 </a:t>
            </a:r>
            <a:r>
              <a:rPr lang="en-US" sz="3200" dirty="0" err="1" smtClean="0"/>
              <a:t>tháng</a:t>
            </a:r>
            <a:r>
              <a:rPr lang="en-US" sz="3200" dirty="0" smtClean="0"/>
              <a:t> 04 </a:t>
            </a:r>
            <a:r>
              <a:rPr lang="en-US" sz="3200" dirty="0" err="1" smtClean="0"/>
              <a:t>năm</a:t>
            </a:r>
            <a:r>
              <a:rPr lang="en-US" sz="3200" dirty="0" smtClean="0"/>
              <a:t> 2011 </a:t>
            </a:r>
          </a:p>
          <a:p>
            <a:pPr lvl="1"/>
            <a:r>
              <a:rPr lang="en-US" sz="3200" dirty="0" err="1" smtClean="0"/>
              <a:t>Quyết</a:t>
            </a:r>
            <a:r>
              <a:rPr lang="en-US" sz="3200" dirty="0" smtClean="0"/>
              <a:t> </a:t>
            </a:r>
            <a:r>
              <a:rPr lang="en-US" sz="3200" dirty="0" err="1" smtClean="0"/>
              <a:t>định</a:t>
            </a:r>
            <a:r>
              <a:rPr lang="en-US" sz="3200" dirty="0" smtClean="0"/>
              <a:t> </a:t>
            </a:r>
            <a:r>
              <a:rPr lang="en-US" sz="3200" dirty="0" err="1" smtClean="0"/>
              <a:t>số</a:t>
            </a:r>
            <a:r>
              <a:rPr lang="en-US" sz="3200" dirty="0" smtClean="0"/>
              <a:t> 1456/QĐ-BHXH </a:t>
            </a:r>
            <a:r>
              <a:rPr lang="en-US" sz="3200" dirty="0" err="1" smtClean="0"/>
              <a:t>ngày</a:t>
            </a:r>
            <a:r>
              <a:rPr lang="en-US" sz="3200" dirty="0" smtClean="0"/>
              <a:t> 01 </a:t>
            </a:r>
            <a:r>
              <a:rPr lang="en-US" sz="3200" dirty="0" err="1" smtClean="0"/>
              <a:t>tháng</a:t>
            </a:r>
            <a:r>
              <a:rPr lang="en-US" sz="3200" dirty="0" smtClean="0"/>
              <a:t> 12 </a:t>
            </a:r>
            <a:r>
              <a:rPr lang="en-US" sz="3200" dirty="0" err="1" smtClean="0"/>
              <a:t>năm</a:t>
            </a:r>
            <a:r>
              <a:rPr lang="en-US" sz="3200" dirty="0" smtClean="0"/>
              <a:t> 2015.</a:t>
            </a:r>
            <a:endParaRPr lang="vi-VN" sz="3200"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28</a:t>
            </a:fld>
            <a:endParaRPr lang="en-US"/>
          </a:p>
        </p:txBody>
      </p:sp>
      <p:pic>
        <p:nvPicPr>
          <p:cNvPr id="7" name="Picture 6" descr="house_key_swaying_back_forth_500_clr_719.gif"/>
          <p:cNvPicPr>
            <a:picLocks noChangeAspect="1"/>
          </p:cNvPicPr>
          <p:nvPr/>
        </p:nvPicPr>
        <p:blipFill>
          <a:blip r:embed="rId2" cstate="print"/>
          <a:stretch>
            <a:fillRect/>
          </a:stretch>
        </p:blipFill>
        <p:spPr>
          <a:xfrm>
            <a:off x="6934200" y="1295400"/>
            <a:ext cx="1807769" cy="3095494"/>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dirty="0"/>
          </a:p>
        </p:txBody>
      </p:sp>
      <p:sp>
        <p:nvSpPr>
          <p:cNvPr id="3" name="Content Placeholder 2"/>
          <p:cNvSpPr>
            <a:spLocks noGrp="1"/>
          </p:cNvSpPr>
          <p:nvPr>
            <p:ph idx="1"/>
          </p:nvPr>
        </p:nvSpPr>
        <p:spPr/>
        <p:txBody>
          <a:bodyPr/>
          <a:lstStyle/>
          <a:p>
            <a:endParaRPr lang="vi-VN"/>
          </a:p>
        </p:txBody>
      </p:sp>
      <p:sp>
        <p:nvSpPr>
          <p:cNvPr id="4" name="Slide Number Placeholder 3"/>
          <p:cNvSpPr>
            <a:spLocks noGrp="1"/>
          </p:cNvSpPr>
          <p:nvPr>
            <p:ph type="sldNum" sz="quarter" idx="11"/>
          </p:nvPr>
        </p:nvSpPr>
        <p:spPr/>
        <p:txBody>
          <a:bodyPr/>
          <a:lstStyle/>
          <a:p>
            <a:fld id="{8A76F598-2AD5-48A0-92F4-156B40A68287}" type="slidenum">
              <a:rPr lang="en-US" smtClean="0"/>
              <a:pPr/>
              <a:t>29</a:t>
            </a:fld>
            <a:endParaRPr lang="en-US"/>
          </a:p>
        </p:txBody>
      </p:sp>
      <p:pic>
        <p:nvPicPr>
          <p:cNvPr id="5" name="Picture 4"/>
          <p:cNvPicPr/>
          <p:nvPr/>
        </p:nvPicPr>
        <p:blipFill>
          <a:blip r:embed="rId2" cstate="print"/>
          <a:stretch>
            <a:fillRect/>
          </a:stretch>
        </p:blipFill>
        <p:spPr>
          <a:xfrm>
            <a:off x="685800" y="1219200"/>
            <a:ext cx="7924800" cy="4419600"/>
          </a:xfrm>
          <a:prstGeom prst="rect">
            <a:avLst/>
          </a:prstGeom>
        </p:spPr>
      </p:pic>
      <p:sp>
        <p:nvSpPr>
          <p:cNvPr id="6" name="TextBox 5"/>
          <p:cNvSpPr txBox="1"/>
          <p:nvPr/>
        </p:nvSpPr>
        <p:spPr>
          <a:xfrm>
            <a:off x="2819400" y="5791200"/>
            <a:ext cx="4038600" cy="461665"/>
          </a:xfrm>
          <a:prstGeom prst="rect">
            <a:avLst/>
          </a:prstGeom>
          <a:noFill/>
        </p:spPr>
        <p:txBody>
          <a:bodyPr wrap="square" rtlCol="0">
            <a:spAutoFit/>
          </a:bodyPr>
          <a:lstStyle/>
          <a:p>
            <a:r>
              <a:rPr lang="en-US" sz="2400" b="1" i="1" dirty="0" err="1" smtClean="0">
                <a:solidFill>
                  <a:schemeClr val="accent5">
                    <a:lumMod val="50000"/>
                  </a:schemeClr>
                </a:solidFill>
              </a:rPr>
              <a:t>Luồng</a:t>
            </a:r>
            <a:r>
              <a:rPr lang="en-US" sz="2400" b="1" i="1" dirty="0" smtClean="0">
                <a:solidFill>
                  <a:schemeClr val="accent5">
                    <a:lumMod val="50000"/>
                  </a:schemeClr>
                </a:solidFill>
              </a:rPr>
              <a:t> </a:t>
            </a:r>
            <a:r>
              <a:rPr lang="en-US" sz="2400" b="1" i="1" dirty="0" err="1" smtClean="0">
                <a:solidFill>
                  <a:schemeClr val="accent5">
                    <a:lumMod val="50000"/>
                  </a:schemeClr>
                </a:solidFill>
              </a:rPr>
              <a:t>thông</a:t>
            </a:r>
            <a:r>
              <a:rPr lang="en-US" sz="2400" b="1" i="1" dirty="0" smtClean="0">
                <a:solidFill>
                  <a:schemeClr val="accent5">
                    <a:lumMod val="50000"/>
                  </a:schemeClr>
                </a:solidFill>
              </a:rPr>
              <a:t> tin </a:t>
            </a:r>
            <a:r>
              <a:rPr lang="en-US" sz="2400" b="1" i="1" dirty="0" err="1" smtClean="0">
                <a:solidFill>
                  <a:schemeClr val="accent5">
                    <a:lumMod val="50000"/>
                  </a:schemeClr>
                </a:solidFill>
              </a:rPr>
              <a:t>cơ</a:t>
            </a:r>
            <a:r>
              <a:rPr lang="en-US" sz="2400" b="1" i="1" dirty="0" smtClean="0">
                <a:solidFill>
                  <a:schemeClr val="accent5">
                    <a:lumMod val="50000"/>
                  </a:schemeClr>
                </a:solidFill>
              </a:rPr>
              <a:t> </a:t>
            </a:r>
            <a:r>
              <a:rPr lang="en-US" sz="2400" b="1" i="1" dirty="0" err="1" smtClean="0">
                <a:solidFill>
                  <a:schemeClr val="accent5">
                    <a:lumMod val="50000"/>
                  </a:schemeClr>
                </a:solidFill>
              </a:rPr>
              <a:t>bản</a:t>
            </a:r>
            <a:endParaRPr lang="vi-VN" sz="2400" b="1" i="1" dirty="0">
              <a:solidFill>
                <a:schemeClr val="accent5">
                  <a:lumMod val="50000"/>
                </a:schemeClr>
              </a:solidFill>
            </a:endParaRPr>
          </a:p>
        </p:txBody>
      </p:sp>
      <p:sp>
        <p:nvSpPr>
          <p:cNvPr id="7" name="Title 1"/>
          <p:cNvSpPr txBox="1">
            <a:spLocks/>
          </p:cNvSpPr>
          <p:nvPr/>
        </p:nvSpPr>
        <p:spPr bwMode="gray">
          <a:xfrm>
            <a:off x="457200" y="152400"/>
            <a:ext cx="7239000" cy="5635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200" b="1" i="0" u="none" strike="noStrike" kern="0" cap="none" spc="0" normalizeH="0" baseline="0" noProof="0" dirty="0" err="1" smtClean="0">
                <a:ln>
                  <a:noFill/>
                </a:ln>
                <a:solidFill>
                  <a:schemeClr val="tx1"/>
                </a:solidFill>
                <a:effectLst/>
                <a:uLnTx/>
                <a:uFillTx/>
                <a:latin typeface="+mj-lt"/>
                <a:ea typeface="+mj-ea"/>
                <a:cs typeface="+mj-cs"/>
              </a:rPr>
              <a:t>Nguyên</a:t>
            </a:r>
            <a:r>
              <a:rPr kumimoji="0" lang="en-US" sz="2200" b="1" i="0" u="none" strike="noStrike" kern="0" cap="none" spc="0" normalizeH="0" baseline="0" noProof="0" dirty="0" smtClean="0">
                <a:ln>
                  <a:noFill/>
                </a:ln>
                <a:solidFill>
                  <a:schemeClr val="tx1"/>
                </a:solidFill>
                <a:effectLst/>
                <a:uLnTx/>
                <a:uFillTx/>
                <a:latin typeface="+mj-lt"/>
                <a:ea typeface="+mj-ea"/>
                <a:cs typeface="+mj-cs"/>
              </a:rPr>
              <a:t> </a:t>
            </a:r>
            <a:r>
              <a:rPr kumimoji="0" lang="en-US" sz="2200" b="1" i="0" u="none" strike="noStrike" kern="0" cap="none" spc="0" normalizeH="0" baseline="0" noProof="0" dirty="0" err="1" smtClean="0">
                <a:ln>
                  <a:noFill/>
                </a:ln>
                <a:solidFill>
                  <a:schemeClr val="tx1"/>
                </a:solidFill>
                <a:effectLst/>
                <a:uLnTx/>
                <a:uFillTx/>
                <a:latin typeface="+mj-lt"/>
                <a:ea typeface="+mj-ea"/>
                <a:cs typeface="+mj-cs"/>
              </a:rPr>
              <a:t>tắc</a:t>
            </a:r>
            <a:r>
              <a:rPr kumimoji="0" lang="en-US" sz="2200" b="1" i="0" u="none" strike="noStrike" kern="0" cap="none" spc="0" normalizeH="0" baseline="0" noProof="0" dirty="0" smtClean="0">
                <a:ln>
                  <a:noFill/>
                </a:ln>
                <a:solidFill>
                  <a:schemeClr val="tx1"/>
                </a:solidFill>
                <a:effectLst/>
                <a:uLnTx/>
                <a:uFillTx/>
                <a:latin typeface="+mj-lt"/>
                <a:ea typeface="+mj-ea"/>
                <a:cs typeface="+mj-cs"/>
              </a:rPr>
              <a:t> </a:t>
            </a:r>
            <a:r>
              <a:rPr kumimoji="0" lang="en-US" sz="2200" b="1" i="0" u="none" strike="noStrike" kern="0" cap="none" spc="0" normalizeH="0" baseline="0" noProof="0" dirty="0" err="1" smtClean="0">
                <a:ln>
                  <a:noFill/>
                </a:ln>
                <a:solidFill>
                  <a:schemeClr val="tx1"/>
                </a:solidFill>
                <a:effectLst/>
                <a:uLnTx/>
                <a:uFillTx/>
                <a:latin typeface="+mj-lt"/>
                <a:ea typeface="+mj-ea"/>
                <a:cs typeface="+mj-cs"/>
              </a:rPr>
              <a:t>thanh</a:t>
            </a:r>
            <a:r>
              <a:rPr kumimoji="0" lang="en-US" sz="2200" b="1" i="0" u="none" strike="noStrike" kern="0" cap="none" spc="0" normalizeH="0" baseline="0" noProof="0" dirty="0" smtClean="0">
                <a:ln>
                  <a:noFill/>
                </a:ln>
                <a:solidFill>
                  <a:schemeClr val="tx1"/>
                </a:solidFill>
                <a:effectLst/>
                <a:uLnTx/>
                <a:uFillTx/>
                <a:latin typeface="+mj-lt"/>
                <a:ea typeface="+mj-ea"/>
                <a:cs typeface="+mj-cs"/>
              </a:rPr>
              <a:t> </a:t>
            </a:r>
            <a:r>
              <a:rPr kumimoji="0" lang="en-US" sz="2200" b="1" i="0" u="none" strike="noStrike" kern="0" cap="none" spc="0" normalizeH="0" baseline="0" noProof="0" dirty="0" err="1" smtClean="0">
                <a:ln>
                  <a:noFill/>
                </a:ln>
                <a:solidFill>
                  <a:schemeClr val="tx1"/>
                </a:solidFill>
                <a:effectLst/>
                <a:uLnTx/>
                <a:uFillTx/>
                <a:latin typeface="+mj-lt"/>
                <a:ea typeface="+mj-ea"/>
                <a:cs typeface="+mj-cs"/>
              </a:rPr>
              <a:t>toán</a:t>
            </a:r>
            <a:r>
              <a:rPr kumimoji="0" lang="en-US" sz="2200" b="1" i="0" u="none" strike="noStrike" kern="0" cap="none" spc="0" normalizeH="0" baseline="0" noProof="0" dirty="0" smtClean="0">
                <a:ln>
                  <a:noFill/>
                </a:ln>
                <a:solidFill>
                  <a:schemeClr val="tx1"/>
                </a:solidFill>
                <a:effectLst/>
                <a:uLnTx/>
                <a:uFillTx/>
                <a:latin typeface="+mj-lt"/>
                <a:ea typeface="+mj-ea"/>
                <a:cs typeface="+mj-cs"/>
              </a:rPr>
              <a:t> chi </a:t>
            </a:r>
            <a:r>
              <a:rPr kumimoji="0" lang="en-US" sz="2200" b="1" i="0" u="none" strike="noStrike" kern="0" cap="none" spc="0" normalizeH="0" baseline="0" noProof="0" dirty="0" err="1" smtClean="0">
                <a:ln>
                  <a:noFill/>
                </a:ln>
                <a:solidFill>
                  <a:schemeClr val="tx1"/>
                </a:solidFill>
                <a:effectLst/>
                <a:uLnTx/>
                <a:uFillTx/>
                <a:latin typeface="+mj-lt"/>
                <a:ea typeface="+mj-ea"/>
                <a:cs typeface="+mj-cs"/>
              </a:rPr>
              <a:t>phí</a:t>
            </a:r>
            <a:r>
              <a:rPr kumimoji="0" lang="en-US" sz="2200" b="1" i="0" u="none" strike="noStrike" kern="0" cap="none" spc="0" normalizeH="0" baseline="0" noProof="0" dirty="0" smtClean="0">
                <a:ln>
                  <a:noFill/>
                </a:ln>
                <a:solidFill>
                  <a:schemeClr val="tx1"/>
                </a:solidFill>
                <a:effectLst/>
                <a:uLnTx/>
                <a:uFillTx/>
                <a:latin typeface="+mj-lt"/>
                <a:ea typeface="+mj-ea"/>
                <a:cs typeface="+mj-cs"/>
              </a:rPr>
              <a:t> KBCB BHYT</a:t>
            </a:r>
            <a:endParaRPr kumimoji="0" lang="vi-VN" sz="2200" b="1" i="0" u="none" strike="noStrike" kern="0" cap="none" spc="0" normalizeH="0" baseline="0" noProof="0" dirty="0">
              <a:ln>
                <a:noFill/>
              </a:ln>
              <a:solidFill>
                <a:schemeClr val="tx1"/>
              </a:solidFill>
              <a:effectLst/>
              <a:uLnTx/>
              <a:uFillTx/>
              <a:latin typeface="+mj-lt"/>
              <a:ea typeface="+mj-ea"/>
              <a:cs typeface="+mj-cs"/>
            </a:endParaRPr>
          </a:p>
        </p:txBody>
      </p:sp>
      <p:pic>
        <p:nvPicPr>
          <p:cNvPr id="8" name="Picture 7" descr="stick_figure_binoculars_500_clr_4685.gif"/>
          <p:cNvPicPr>
            <a:picLocks noChangeAspect="1"/>
          </p:cNvPicPr>
          <p:nvPr/>
        </p:nvPicPr>
        <p:blipFill>
          <a:blip r:embed="rId3" cstate="print"/>
          <a:stretch>
            <a:fillRect/>
          </a:stretch>
        </p:blipFill>
        <p:spPr>
          <a:xfrm>
            <a:off x="7315200" y="838200"/>
            <a:ext cx="1179195" cy="240652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3" name="Group 41"/>
          <p:cNvGrpSpPr>
            <a:grpSpLocks/>
          </p:cNvGrpSpPr>
          <p:nvPr/>
        </p:nvGrpSpPr>
        <p:grpSpPr bwMode="auto">
          <a:xfrm>
            <a:off x="838200" y="2057400"/>
            <a:ext cx="5943600" cy="609600"/>
            <a:chOff x="1440" y="1296"/>
            <a:chExt cx="3744" cy="384"/>
          </a:xfrm>
        </p:grpSpPr>
        <p:grpSp>
          <p:nvGrpSpPr>
            <p:cNvPr id="4"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68"/>
            </a:xfrm>
            <a:prstGeom prst="rect">
              <a:avLst/>
            </a:prstGeom>
            <a:noFill/>
            <a:ln>
              <a:noFill/>
            </a:ln>
            <a:effectLst/>
            <a:extLst>
              <a:ext uri="{909E8E84-426E-40DD-AFC4-6F175D3DCCD1}">
                <a14:hiddenFill xmlns="" xmlns:a14="http://schemas.microsoft.com/office/drawing/2010/main">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3200" b="1" dirty="0" err="1" smtClean="0">
                  <a:solidFill>
                    <a:srgbClr val="002060"/>
                  </a:solidFill>
                  <a:latin typeface="Arial" panose="020B0604020202020204" pitchFamily="34" charset="0"/>
                  <a:cs typeface="Arial" panose="020B0604020202020204" pitchFamily="34" charset="0"/>
                </a:rPr>
                <a:t>Tổng</a:t>
              </a:r>
              <a:r>
                <a:rPr lang="en-US" sz="3200" b="1" dirty="0" smtClean="0">
                  <a:solidFill>
                    <a:srgbClr val="002060"/>
                  </a:solidFill>
                  <a:latin typeface="Arial" panose="020B0604020202020204" pitchFamily="34" charset="0"/>
                  <a:cs typeface="Arial" panose="020B0604020202020204" pitchFamily="34" charset="0"/>
                </a:rPr>
                <a:t> </a:t>
              </a:r>
              <a:r>
                <a:rPr lang="en-US" sz="3200" b="1" dirty="0" err="1" smtClean="0">
                  <a:solidFill>
                    <a:srgbClr val="002060"/>
                  </a:solidFill>
                  <a:latin typeface="Arial" panose="020B0604020202020204" pitchFamily="34" charset="0"/>
                  <a:cs typeface="Arial" panose="020B0604020202020204" pitchFamily="34" charset="0"/>
                </a:rPr>
                <a:t>quan</a:t>
              </a:r>
              <a:endParaRPr lang="en-US" sz="3200" b="1" dirty="0">
                <a:solidFill>
                  <a:srgbClr val="002060"/>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5" name="Group 52"/>
          <p:cNvGrpSpPr>
            <a:grpSpLocks/>
          </p:cNvGrpSpPr>
          <p:nvPr/>
        </p:nvGrpSpPr>
        <p:grpSpPr bwMode="auto">
          <a:xfrm>
            <a:off x="838200" y="2743200"/>
            <a:ext cx="6553204" cy="609600"/>
            <a:chOff x="1440" y="1296"/>
            <a:chExt cx="4128" cy="384"/>
          </a:xfrm>
        </p:grpSpPr>
        <p:grpSp>
          <p:nvGrpSpPr>
            <p:cNvPr id="6"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30"/>
            </a:xfrm>
            <a:prstGeom prst="rect">
              <a:avLst/>
            </a:prstGeom>
            <a:noFill/>
            <a:ln>
              <a:noFill/>
            </a:ln>
            <a:effectLst/>
            <a:extLst>
              <a:ext uri="{909E8E84-426E-40DD-AFC4-6F175D3DCCD1}">
                <a14:hiddenFill xmlns="" xmlns:a14="http://schemas.microsoft.com/office/drawing/2010/main">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Cơ</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sở</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pháp</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lý</a:t>
              </a:r>
              <a:endParaRPr lang="en-US" sz="2800" dirty="0">
                <a:solidFill>
                  <a:schemeClr val="bg1">
                    <a:lumMod val="75000"/>
                  </a:schemeClr>
                </a:solidFill>
                <a:latin typeface="Arial" panose="020B0604020202020204" pitchFamily="34" charset="0"/>
                <a:cs typeface="Arial" panose="020B0604020202020204" pitchFamily="34" charset="0"/>
              </a:endParaRP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7" name="Group 63"/>
          <p:cNvGrpSpPr>
            <a:grpSpLocks/>
          </p:cNvGrpSpPr>
          <p:nvPr/>
        </p:nvGrpSpPr>
        <p:grpSpPr bwMode="auto">
          <a:xfrm>
            <a:off x="838200" y="3505200"/>
            <a:ext cx="6096000" cy="609600"/>
            <a:chOff x="1440" y="1296"/>
            <a:chExt cx="3840" cy="384"/>
          </a:xfrm>
        </p:grpSpPr>
        <p:grpSp>
          <p:nvGrpSpPr>
            <p:cNvPr id="8"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2" name="Rectangle 72"/>
            <p:cNvSpPr>
              <a:spLocks noChangeArrowheads="1"/>
            </p:cNvSpPr>
            <p:nvPr/>
          </p:nvSpPr>
          <p:spPr bwMode="auto">
            <a:xfrm>
              <a:off x="1872" y="1296"/>
              <a:ext cx="3408" cy="327"/>
            </a:xfrm>
            <a:prstGeom prst="rect">
              <a:avLst/>
            </a:prstGeom>
            <a:noFill/>
            <a:ln>
              <a:noFill/>
            </a:ln>
            <a:effectLst/>
            <a:extLst>
              <a:ext uri="{909E8E84-426E-40DD-AFC4-6F175D3DCCD1}">
                <a14:hiddenFill xmlns="" xmlns:a14="http://schemas.microsoft.com/office/drawing/2010/main">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Một</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số</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lưu</a:t>
              </a:r>
              <a:r>
                <a:rPr lang="en-US" sz="2800" dirty="0" smtClean="0">
                  <a:solidFill>
                    <a:schemeClr val="bg1">
                      <a:lumMod val="75000"/>
                    </a:schemeClr>
                  </a:solidFill>
                  <a:latin typeface="Arial" panose="020B0604020202020204" pitchFamily="34" charset="0"/>
                  <a:cs typeface="Arial" panose="020B0604020202020204" pitchFamily="34" charset="0"/>
                </a:rPr>
                <a:t> ý </a:t>
              </a:r>
              <a:r>
                <a:rPr lang="en-US" sz="2800" dirty="0" err="1" smtClean="0">
                  <a:solidFill>
                    <a:schemeClr val="bg1">
                      <a:lumMod val="75000"/>
                    </a:schemeClr>
                  </a:solidFill>
                  <a:latin typeface="Arial" panose="020B0604020202020204" pitchFamily="34" charset="0"/>
                  <a:cs typeface="Arial" panose="020B0604020202020204" pitchFamily="34" charset="0"/>
                </a:rPr>
                <a:t>đối</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với</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các</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văn</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bản</a:t>
              </a:r>
              <a:endParaRPr lang="en-US" sz="2800" dirty="0">
                <a:solidFill>
                  <a:schemeClr val="bg1">
                    <a:lumMod val="75000"/>
                  </a:schemeClr>
                </a:solidFill>
                <a:latin typeface="Arial" panose="020B0604020202020204" pitchFamily="34" charset="0"/>
                <a:cs typeface="Arial" panose="020B0604020202020204" pitchFamily="34" charset="0"/>
              </a:endParaRPr>
            </a:p>
          </p:txBody>
        </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9" name="Group 96"/>
          <p:cNvGrpSpPr>
            <a:grpSpLocks/>
          </p:cNvGrpSpPr>
          <p:nvPr/>
        </p:nvGrpSpPr>
        <p:grpSpPr bwMode="auto">
          <a:xfrm>
            <a:off x="838200" y="4267200"/>
            <a:ext cx="7772400" cy="609600"/>
            <a:chOff x="1440" y="1296"/>
            <a:chExt cx="3984" cy="384"/>
          </a:xfrm>
        </p:grpSpPr>
        <p:grpSp>
          <p:nvGrpSpPr>
            <p:cNvPr id="10"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 xmlns:a14="http://schemas.microsoft.com/office/drawing/2010/main">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Nguyên</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tắc</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thanh</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toán</a:t>
              </a:r>
              <a:r>
                <a:rPr lang="en-US" sz="2800" dirty="0" smtClean="0">
                  <a:solidFill>
                    <a:schemeClr val="bg1">
                      <a:lumMod val="75000"/>
                    </a:schemeClr>
                  </a:solidFill>
                  <a:latin typeface="Arial" panose="020B0604020202020204" pitchFamily="34" charset="0"/>
                  <a:cs typeface="Arial" panose="020B0604020202020204" pitchFamily="34" charset="0"/>
                </a:rPr>
                <a:t> chi </a:t>
              </a:r>
              <a:r>
                <a:rPr lang="en-US" sz="2800" dirty="0" err="1" smtClean="0">
                  <a:solidFill>
                    <a:schemeClr val="bg1">
                      <a:lumMod val="75000"/>
                    </a:schemeClr>
                  </a:solidFill>
                  <a:latin typeface="Arial" panose="020B0604020202020204" pitchFamily="34" charset="0"/>
                  <a:cs typeface="Arial" panose="020B0604020202020204" pitchFamily="34" charset="0"/>
                </a:rPr>
                <a:t>phí</a:t>
              </a:r>
              <a:r>
                <a:rPr lang="en-US" sz="2800" dirty="0" smtClean="0">
                  <a:solidFill>
                    <a:schemeClr val="bg1">
                      <a:lumMod val="75000"/>
                    </a:schemeClr>
                  </a:solidFill>
                  <a:latin typeface="Arial" panose="020B0604020202020204" pitchFamily="34" charset="0"/>
                  <a:cs typeface="Arial" panose="020B0604020202020204" pitchFamily="34" charset="0"/>
                </a:rPr>
                <a:t> KCB BHYT</a:t>
              </a:r>
              <a:endParaRPr lang="en-US" sz="2800" dirty="0">
                <a:solidFill>
                  <a:schemeClr val="bg1">
                    <a:lumMod val="75000"/>
                  </a:schemeClr>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3</a:t>
            </a:fld>
            <a:endParaRPr lang="en-US"/>
          </a:p>
        </p:txBody>
      </p:sp>
    </p:spTree>
    <p:extLst>
      <p:ext uri="{BB962C8B-B14F-4D97-AF65-F5344CB8AC3E}">
        <p14:creationId xmlns="" xmlns:p14="http://schemas.microsoft.com/office/powerpoint/2010/main" val="11553573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30</a:t>
            </a:fld>
            <a:endParaRPr lang="en-US"/>
          </a:p>
        </p:txBody>
      </p:sp>
      <p:pic>
        <p:nvPicPr>
          <p:cNvPr id="5" name="Picture 4"/>
          <p:cNvPicPr/>
          <p:nvPr/>
        </p:nvPicPr>
        <p:blipFill>
          <a:blip r:embed="rId3" cstate="print"/>
          <a:stretch>
            <a:fillRect/>
          </a:stretch>
        </p:blipFill>
        <p:spPr>
          <a:xfrm>
            <a:off x="762000" y="1295400"/>
            <a:ext cx="7772399" cy="4114800"/>
          </a:xfrm>
          <a:prstGeom prst="rect">
            <a:avLst/>
          </a:prstGeom>
        </p:spPr>
      </p:pic>
      <p:sp>
        <p:nvSpPr>
          <p:cNvPr id="6" name="Rectangle 5"/>
          <p:cNvSpPr/>
          <p:nvPr/>
        </p:nvSpPr>
        <p:spPr>
          <a:xfrm>
            <a:off x="2416732" y="5421868"/>
            <a:ext cx="4669868" cy="461665"/>
          </a:xfrm>
          <a:prstGeom prst="rect">
            <a:avLst/>
          </a:prstGeom>
        </p:spPr>
        <p:txBody>
          <a:bodyPr wrap="none">
            <a:spAutoFit/>
          </a:bodyPr>
          <a:lstStyle/>
          <a:p>
            <a:r>
              <a:rPr lang="en-US" sz="2400" b="1" i="1" dirty="0" err="1" smtClean="0"/>
              <a:t>Luồng</a:t>
            </a:r>
            <a:r>
              <a:rPr lang="en-US" sz="2400" b="1" i="1" dirty="0" smtClean="0"/>
              <a:t> </a:t>
            </a:r>
            <a:r>
              <a:rPr lang="en-US" sz="2400" b="1" i="1" dirty="0" err="1" smtClean="0"/>
              <a:t>giám</a:t>
            </a:r>
            <a:r>
              <a:rPr lang="en-US" sz="2400" b="1" i="1" dirty="0" smtClean="0"/>
              <a:t> </a:t>
            </a:r>
            <a:r>
              <a:rPr lang="en-US" sz="2400" b="1" i="1" dirty="0" err="1" smtClean="0"/>
              <a:t>định</a:t>
            </a:r>
            <a:r>
              <a:rPr lang="en-US" sz="2400" b="1" i="1" dirty="0" smtClean="0"/>
              <a:t> </a:t>
            </a:r>
            <a:r>
              <a:rPr lang="en-US" sz="2400" b="1" i="1" dirty="0" err="1" smtClean="0"/>
              <a:t>tại</a:t>
            </a:r>
            <a:r>
              <a:rPr lang="en-US" sz="2400" b="1" i="1" dirty="0" smtClean="0"/>
              <a:t> </a:t>
            </a:r>
            <a:r>
              <a:rPr lang="en-US" sz="2400" b="1" i="1" dirty="0" err="1" smtClean="0"/>
              <a:t>cơ</a:t>
            </a:r>
            <a:r>
              <a:rPr lang="en-US" sz="2400" b="1" i="1" dirty="0" smtClean="0"/>
              <a:t> </a:t>
            </a:r>
            <a:r>
              <a:rPr lang="en-US" sz="2400" b="1" i="1" dirty="0" err="1" smtClean="0"/>
              <a:t>sở</a:t>
            </a:r>
            <a:r>
              <a:rPr lang="en-US" sz="2400" b="1" i="1" dirty="0" smtClean="0"/>
              <a:t> y </a:t>
            </a:r>
            <a:r>
              <a:rPr lang="en-US" sz="2400" b="1" i="1" dirty="0" err="1" smtClean="0"/>
              <a:t>tế</a:t>
            </a:r>
            <a:endParaRPr lang="vi-VN" sz="2400" b="1" i="1" dirty="0"/>
          </a:p>
        </p:txBody>
      </p:sp>
      <p:sp>
        <p:nvSpPr>
          <p:cNvPr id="7" name="Title 1"/>
          <p:cNvSpPr txBox="1">
            <a:spLocks/>
          </p:cNvSpPr>
          <p:nvPr/>
        </p:nvSpPr>
        <p:spPr bwMode="gray">
          <a:xfrm>
            <a:off x="533400" y="76200"/>
            <a:ext cx="7162800" cy="5635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200" b="1" i="0" u="none" strike="noStrike" kern="0" cap="none" spc="0" normalizeH="0" baseline="0" noProof="0" dirty="0" err="1" smtClean="0">
                <a:ln>
                  <a:noFill/>
                </a:ln>
                <a:solidFill>
                  <a:schemeClr val="tx1"/>
                </a:solidFill>
                <a:effectLst/>
                <a:uLnTx/>
                <a:uFillTx/>
                <a:latin typeface="+mj-lt"/>
                <a:ea typeface="+mj-ea"/>
                <a:cs typeface="+mj-cs"/>
              </a:rPr>
              <a:t>Nguyên</a:t>
            </a:r>
            <a:r>
              <a:rPr kumimoji="0" lang="en-US" sz="2200" b="1" i="0" u="none" strike="noStrike" kern="0" cap="none" spc="0" normalizeH="0" baseline="0" noProof="0" dirty="0" smtClean="0">
                <a:ln>
                  <a:noFill/>
                </a:ln>
                <a:solidFill>
                  <a:schemeClr val="tx1"/>
                </a:solidFill>
                <a:effectLst/>
                <a:uLnTx/>
                <a:uFillTx/>
                <a:latin typeface="+mj-lt"/>
                <a:ea typeface="+mj-ea"/>
                <a:cs typeface="+mj-cs"/>
              </a:rPr>
              <a:t> </a:t>
            </a:r>
            <a:r>
              <a:rPr kumimoji="0" lang="en-US" sz="2200" b="1" i="0" u="none" strike="noStrike" kern="0" cap="none" spc="0" normalizeH="0" baseline="0" noProof="0" dirty="0" err="1" smtClean="0">
                <a:ln>
                  <a:noFill/>
                </a:ln>
                <a:solidFill>
                  <a:schemeClr val="tx1"/>
                </a:solidFill>
                <a:effectLst/>
                <a:uLnTx/>
                <a:uFillTx/>
                <a:latin typeface="+mj-lt"/>
                <a:ea typeface="+mj-ea"/>
                <a:cs typeface="+mj-cs"/>
              </a:rPr>
              <a:t>tắc</a:t>
            </a:r>
            <a:r>
              <a:rPr kumimoji="0" lang="en-US" sz="2200" b="1" i="0" u="none" strike="noStrike" kern="0" cap="none" spc="0" normalizeH="0" baseline="0" noProof="0" dirty="0" smtClean="0">
                <a:ln>
                  <a:noFill/>
                </a:ln>
                <a:solidFill>
                  <a:schemeClr val="tx1"/>
                </a:solidFill>
                <a:effectLst/>
                <a:uLnTx/>
                <a:uFillTx/>
                <a:latin typeface="+mj-lt"/>
                <a:ea typeface="+mj-ea"/>
                <a:cs typeface="+mj-cs"/>
              </a:rPr>
              <a:t> </a:t>
            </a:r>
            <a:r>
              <a:rPr kumimoji="0" lang="en-US" sz="2200" b="1" i="0" u="none" strike="noStrike" kern="0" cap="none" spc="0" normalizeH="0" baseline="0" noProof="0" dirty="0" err="1" smtClean="0">
                <a:ln>
                  <a:noFill/>
                </a:ln>
                <a:solidFill>
                  <a:schemeClr val="tx1"/>
                </a:solidFill>
                <a:effectLst/>
                <a:uLnTx/>
                <a:uFillTx/>
                <a:latin typeface="+mj-lt"/>
                <a:ea typeface="+mj-ea"/>
                <a:cs typeface="+mj-cs"/>
              </a:rPr>
              <a:t>thanh</a:t>
            </a:r>
            <a:r>
              <a:rPr kumimoji="0" lang="en-US" sz="2200" b="1" i="0" u="none" strike="noStrike" kern="0" cap="none" spc="0" normalizeH="0" baseline="0" noProof="0" dirty="0" smtClean="0">
                <a:ln>
                  <a:noFill/>
                </a:ln>
                <a:solidFill>
                  <a:schemeClr val="tx1"/>
                </a:solidFill>
                <a:effectLst/>
                <a:uLnTx/>
                <a:uFillTx/>
                <a:latin typeface="+mj-lt"/>
                <a:ea typeface="+mj-ea"/>
                <a:cs typeface="+mj-cs"/>
              </a:rPr>
              <a:t> </a:t>
            </a:r>
            <a:r>
              <a:rPr kumimoji="0" lang="en-US" sz="2200" b="1" i="0" u="none" strike="noStrike" kern="0" cap="none" spc="0" normalizeH="0" baseline="0" noProof="0" dirty="0" err="1" smtClean="0">
                <a:ln>
                  <a:noFill/>
                </a:ln>
                <a:solidFill>
                  <a:schemeClr val="tx1"/>
                </a:solidFill>
                <a:effectLst/>
                <a:uLnTx/>
                <a:uFillTx/>
                <a:latin typeface="+mj-lt"/>
                <a:ea typeface="+mj-ea"/>
                <a:cs typeface="+mj-cs"/>
              </a:rPr>
              <a:t>toán</a:t>
            </a:r>
            <a:r>
              <a:rPr kumimoji="0" lang="en-US" sz="2200" b="1" i="0" u="none" strike="noStrike" kern="0" cap="none" spc="0" normalizeH="0" baseline="0" noProof="0" dirty="0" smtClean="0">
                <a:ln>
                  <a:noFill/>
                </a:ln>
                <a:solidFill>
                  <a:schemeClr val="tx1"/>
                </a:solidFill>
                <a:effectLst/>
                <a:uLnTx/>
                <a:uFillTx/>
                <a:latin typeface="+mj-lt"/>
                <a:ea typeface="+mj-ea"/>
                <a:cs typeface="+mj-cs"/>
              </a:rPr>
              <a:t> chi </a:t>
            </a:r>
            <a:r>
              <a:rPr kumimoji="0" lang="en-US" sz="2200" b="1" i="0" u="none" strike="noStrike" kern="0" cap="none" spc="0" normalizeH="0" baseline="0" noProof="0" dirty="0" err="1" smtClean="0">
                <a:ln>
                  <a:noFill/>
                </a:ln>
                <a:solidFill>
                  <a:schemeClr val="tx1"/>
                </a:solidFill>
                <a:effectLst/>
                <a:uLnTx/>
                <a:uFillTx/>
                <a:latin typeface="+mj-lt"/>
                <a:ea typeface="+mj-ea"/>
                <a:cs typeface="+mj-cs"/>
              </a:rPr>
              <a:t>phí</a:t>
            </a:r>
            <a:r>
              <a:rPr kumimoji="0" lang="en-US" sz="2200" b="1" i="0" u="none" strike="noStrike" kern="0" cap="none" spc="0" normalizeH="0" baseline="0" noProof="0" dirty="0" smtClean="0">
                <a:ln>
                  <a:noFill/>
                </a:ln>
                <a:solidFill>
                  <a:schemeClr val="tx1"/>
                </a:solidFill>
                <a:effectLst/>
                <a:uLnTx/>
                <a:uFillTx/>
                <a:latin typeface="+mj-lt"/>
                <a:ea typeface="+mj-ea"/>
                <a:cs typeface="+mj-cs"/>
              </a:rPr>
              <a:t> KBCB BHYT</a:t>
            </a:r>
            <a:endParaRPr kumimoji="0" lang="vi-VN" sz="22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Một</a:t>
            </a:r>
            <a:r>
              <a:rPr lang="en-US" dirty="0" smtClean="0"/>
              <a:t> </a:t>
            </a:r>
            <a:r>
              <a:rPr lang="en-US" dirty="0" err="1" smtClean="0"/>
              <a:t>số</a:t>
            </a:r>
            <a:r>
              <a:rPr lang="en-US" dirty="0" smtClean="0"/>
              <a:t> </a:t>
            </a:r>
            <a:r>
              <a:rPr lang="en-US" dirty="0" err="1" smtClean="0"/>
              <a:t>vướng</a:t>
            </a:r>
            <a:r>
              <a:rPr lang="en-US" dirty="0" smtClean="0"/>
              <a:t> </a:t>
            </a:r>
            <a:r>
              <a:rPr lang="en-US" dirty="0" err="1" smtClean="0"/>
              <a:t>mắc</a:t>
            </a:r>
            <a:r>
              <a:rPr lang="en-US" dirty="0" smtClean="0"/>
              <a:t>, </a:t>
            </a:r>
            <a:r>
              <a:rPr lang="en-US" dirty="0" err="1" smtClean="0"/>
              <a:t>bất</a:t>
            </a:r>
            <a:r>
              <a:rPr lang="en-US" dirty="0" smtClean="0"/>
              <a:t> </a:t>
            </a:r>
            <a:r>
              <a:rPr lang="en-US" dirty="0" err="1" smtClean="0"/>
              <a:t>cập</a:t>
            </a:r>
            <a:endParaRPr lang="vi-VN" dirty="0"/>
          </a:p>
        </p:txBody>
      </p:sp>
      <p:sp>
        <p:nvSpPr>
          <p:cNvPr id="3" name="Content Placeholder 2"/>
          <p:cNvSpPr>
            <a:spLocks noGrp="1"/>
          </p:cNvSpPr>
          <p:nvPr>
            <p:ph idx="1"/>
          </p:nvPr>
        </p:nvSpPr>
        <p:spPr>
          <a:xfrm>
            <a:off x="533400" y="1066800"/>
            <a:ext cx="6324600" cy="4921250"/>
          </a:xfrm>
        </p:spPr>
        <p:txBody>
          <a:bodyPr/>
          <a:lstStyle/>
          <a:p>
            <a:r>
              <a:rPr lang="en-US" sz="2400" dirty="0" err="1" smtClean="0"/>
              <a:t>Giám</a:t>
            </a:r>
            <a:r>
              <a:rPr lang="en-US" sz="2400" dirty="0" smtClean="0"/>
              <a:t> </a:t>
            </a:r>
            <a:r>
              <a:rPr lang="en-US" sz="2400" dirty="0" err="1" smtClean="0"/>
              <a:t>định</a:t>
            </a:r>
            <a:r>
              <a:rPr lang="en-US" sz="2400" dirty="0" smtClean="0"/>
              <a:t> </a:t>
            </a:r>
            <a:r>
              <a:rPr lang="en-US" sz="2400" dirty="0" err="1" smtClean="0"/>
              <a:t>trực</a:t>
            </a:r>
            <a:r>
              <a:rPr lang="en-US" sz="2400" dirty="0" smtClean="0"/>
              <a:t> </a:t>
            </a:r>
            <a:r>
              <a:rPr lang="en-US" sz="2400" dirty="0" err="1" smtClean="0"/>
              <a:t>tiếp</a:t>
            </a:r>
            <a:r>
              <a:rPr lang="en-US" sz="2400" dirty="0" smtClean="0"/>
              <a:t>: </a:t>
            </a:r>
            <a:r>
              <a:rPr lang="en-US" sz="2400" dirty="0" err="1" smtClean="0"/>
              <a:t>Phụ</a:t>
            </a:r>
            <a:r>
              <a:rPr lang="en-US" sz="2400" dirty="0" smtClean="0"/>
              <a:t> </a:t>
            </a:r>
            <a:r>
              <a:rPr lang="en-US" sz="2400" dirty="0" err="1" smtClean="0"/>
              <a:t>thuộc</a:t>
            </a:r>
            <a:r>
              <a:rPr lang="en-US" sz="2400" dirty="0" smtClean="0"/>
              <a:t> </a:t>
            </a:r>
            <a:r>
              <a:rPr lang="en-US" sz="2400" dirty="0" err="1" smtClean="0"/>
              <a:t>hoàn</a:t>
            </a:r>
            <a:r>
              <a:rPr lang="en-US" sz="2400" dirty="0" smtClean="0"/>
              <a:t> </a:t>
            </a:r>
            <a:r>
              <a:rPr lang="en-US" sz="2400" dirty="0" err="1" smtClean="0"/>
              <a:t>toàn</a:t>
            </a:r>
            <a:r>
              <a:rPr lang="en-US" sz="2400" dirty="0" smtClean="0"/>
              <a:t> </a:t>
            </a:r>
            <a:r>
              <a:rPr lang="en-US" sz="2400" dirty="0" err="1" smtClean="0"/>
              <a:t>vào</a:t>
            </a:r>
            <a:r>
              <a:rPr lang="en-US" sz="2400" dirty="0" smtClean="0"/>
              <a:t> </a:t>
            </a:r>
            <a:r>
              <a:rPr lang="en-US" sz="2400" dirty="0" err="1" smtClean="0"/>
              <a:t>giám</a:t>
            </a:r>
            <a:r>
              <a:rPr lang="en-US" sz="2400" dirty="0" smtClean="0"/>
              <a:t> </a:t>
            </a:r>
            <a:r>
              <a:rPr lang="en-US" sz="2400" dirty="0" err="1" smtClean="0"/>
              <a:t>định</a:t>
            </a:r>
            <a:r>
              <a:rPr lang="en-US" sz="2400" dirty="0" smtClean="0"/>
              <a:t> </a:t>
            </a:r>
            <a:r>
              <a:rPr lang="en-US" sz="2400" dirty="0" err="1" smtClean="0"/>
              <a:t>viên</a:t>
            </a:r>
            <a:r>
              <a:rPr lang="en-US" sz="2400" dirty="0" smtClean="0"/>
              <a:t> </a:t>
            </a:r>
            <a:r>
              <a:rPr lang="en-US" sz="2400" dirty="0" err="1" smtClean="0"/>
              <a:t>cả</a:t>
            </a:r>
            <a:r>
              <a:rPr lang="en-US" sz="2400" dirty="0" smtClean="0"/>
              <a:t> </a:t>
            </a:r>
            <a:r>
              <a:rPr lang="en-US" sz="2400" dirty="0" err="1" smtClean="0"/>
              <a:t>về</a:t>
            </a:r>
            <a:r>
              <a:rPr lang="en-US" sz="2400" dirty="0" smtClean="0"/>
              <a:t> </a:t>
            </a:r>
            <a:r>
              <a:rPr lang="en-US" sz="2400" dirty="0" err="1" smtClean="0"/>
              <a:t>số</a:t>
            </a:r>
            <a:r>
              <a:rPr lang="en-US" sz="2400" dirty="0" smtClean="0"/>
              <a:t> </a:t>
            </a:r>
            <a:r>
              <a:rPr lang="en-US" sz="2400" dirty="0" err="1" smtClean="0"/>
              <a:t>lượng</a:t>
            </a:r>
            <a:r>
              <a:rPr lang="en-US" sz="2400" dirty="0" smtClean="0"/>
              <a:t> </a:t>
            </a:r>
            <a:r>
              <a:rPr lang="en-US" sz="2400" dirty="0" err="1" smtClean="0"/>
              <a:t>và</a:t>
            </a:r>
            <a:r>
              <a:rPr lang="en-US" sz="2400" dirty="0" smtClean="0"/>
              <a:t> </a:t>
            </a:r>
            <a:r>
              <a:rPr lang="en-US" sz="2400" dirty="0" err="1" smtClean="0"/>
              <a:t>chất</a:t>
            </a:r>
            <a:r>
              <a:rPr lang="en-US" sz="2400" dirty="0" smtClean="0"/>
              <a:t> </a:t>
            </a:r>
            <a:r>
              <a:rPr lang="en-US" sz="2400" dirty="0" err="1" smtClean="0"/>
              <a:t>lượng</a:t>
            </a:r>
            <a:r>
              <a:rPr lang="en-US" sz="2400" dirty="0" smtClean="0"/>
              <a:t>. Theo </a:t>
            </a:r>
            <a:r>
              <a:rPr lang="en-US" sz="2400" dirty="0" err="1" smtClean="0"/>
              <a:t>báo</a:t>
            </a:r>
            <a:r>
              <a:rPr lang="en-US" sz="2400" dirty="0" smtClean="0"/>
              <a:t> </a:t>
            </a:r>
            <a:r>
              <a:rPr lang="en-US" sz="2400" dirty="0" err="1" smtClean="0"/>
              <a:t>cáo</a:t>
            </a:r>
            <a:r>
              <a:rPr lang="en-US" sz="2400" dirty="0" smtClean="0"/>
              <a:t> </a:t>
            </a:r>
            <a:r>
              <a:rPr lang="en-US" sz="2400" dirty="0" err="1" smtClean="0"/>
              <a:t>của</a:t>
            </a:r>
            <a:r>
              <a:rPr lang="en-US" sz="2400" dirty="0" smtClean="0"/>
              <a:t> BHXH </a:t>
            </a:r>
            <a:r>
              <a:rPr lang="en-US" sz="2400" dirty="0" err="1" smtClean="0"/>
              <a:t>Việt</a:t>
            </a:r>
            <a:r>
              <a:rPr lang="en-US" sz="2400" dirty="0" smtClean="0"/>
              <a:t> Nam </a:t>
            </a:r>
            <a:r>
              <a:rPr lang="en-US" sz="2400" dirty="0" err="1" smtClean="0"/>
              <a:t>tại</a:t>
            </a:r>
            <a:r>
              <a:rPr lang="en-US" sz="2400" dirty="0" smtClean="0"/>
              <a:t> </a:t>
            </a:r>
            <a:r>
              <a:rPr lang="en-US" sz="2400" dirty="0" err="1" smtClean="0"/>
              <a:t>văn</a:t>
            </a:r>
            <a:r>
              <a:rPr lang="en-US" sz="2400" dirty="0" smtClean="0"/>
              <a:t> </a:t>
            </a:r>
            <a:r>
              <a:rPr lang="en-US" sz="2400" dirty="0" err="1" smtClean="0"/>
              <a:t>bản</a:t>
            </a:r>
            <a:r>
              <a:rPr lang="en-US" sz="2400" dirty="0" smtClean="0"/>
              <a:t> </a:t>
            </a:r>
            <a:r>
              <a:rPr lang="en-US" sz="2400" dirty="0" err="1" smtClean="0"/>
              <a:t>số</a:t>
            </a:r>
            <a:r>
              <a:rPr lang="en-US" sz="2400" dirty="0" smtClean="0"/>
              <a:t> 3357/BHXH-CSYT </a:t>
            </a:r>
            <a:r>
              <a:rPr lang="en-US" sz="2400" dirty="0" err="1" smtClean="0"/>
              <a:t>ngày</a:t>
            </a:r>
            <a:r>
              <a:rPr lang="en-US" sz="2400" dirty="0" smtClean="0"/>
              <a:t> 31/8/2016: </a:t>
            </a:r>
            <a:endParaRPr lang="vi-VN" sz="2400" dirty="0" smtClean="0"/>
          </a:p>
          <a:p>
            <a:pPr lvl="1"/>
            <a:r>
              <a:rPr lang="en-US" sz="2200" dirty="0" err="1" smtClean="0"/>
              <a:t>Số</a:t>
            </a:r>
            <a:r>
              <a:rPr lang="en-US" sz="2200" dirty="0" smtClean="0"/>
              <a:t> </a:t>
            </a:r>
            <a:r>
              <a:rPr lang="en-US" sz="2200" dirty="0" err="1" smtClean="0"/>
              <a:t>lượng</a:t>
            </a:r>
            <a:r>
              <a:rPr lang="en-US" sz="2200" dirty="0" smtClean="0"/>
              <a:t> GĐV </a:t>
            </a:r>
            <a:r>
              <a:rPr lang="en-US" sz="2200" dirty="0" err="1" smtClean="0"/>
              <a:t>hạn</a:t>
            </a:r>
            <a:r>
              <a:rPr lang="en-US" sz="2200" dirty="0" smtClean="0"/>
              <a:t> </a:t>
            </a:r>
            <a:r>
              <a:rPr lang="en-US" sz="2200" dirty="0" err="1" smtClean="0"/>
              <a:t>chế</a:t>
            </a:r>
            <a:r>
              <a:rPr lang="en-US" sz="2200" dirty="0" smtClean="0"/>
              <a:t> (</a:t>
            </a:r>
            <a:r>
              <a:rPr lang="en-US" sz="2200" dirty="0" err="1" smtClean="0"/>
              <a:t>toàn</a:t>
            </a:r>
            <a:r>
              <a:rPr lang="en-US" sz="2200" dirty="0" smtClean="0"/>
              <a:t> </a:t>
            </a:r>
            <a:r>
              <a:rPr lang="en-US" sz="2200" dirty="0" err="1" smtClean="0"/>
              <a:t>ngành</a:t>
            </a:r>
            <a:r>
              <a:rPr lang="en-US" sz="2200" dirty="0" smtClean="0"/>
              <a:t> </a:t>
            </a:r>
            <a:r>
              <a:rPr lang="en-US" sz="2200" dirty="0" err="1" smtClean="0"/>
              <a:t>có</a:t>
            </a:r>
            <a:r>
              <a:rPr lang="en-US" sz="2200" dirty="0" smtClean="0"/>
              <a:t> 2.300 </a:t>
            </a:r>
            <a:r>
              <a:rPr lang="en-US" sz="2200" dirty="0" err="1" smtClean="0"/>
              <a:t>Giám</a:t>
            </a:r>
            <a:r>
              <a:rPr lang="en-US" sz="2200" dirty="0" smtClean="0"/>
              <a:t> </a:t>
            </a:r>
            <a:r>
              <a:rPr lang="en-US" sz="2200" dirty="0" err="1" smtClean="0"/>
              <a:t>định</a:t>
            </a:r>
            <a:r>
              <a:rPr lang="en-US" sz="2200" dirty="0" smtClean="0"/>
              <a:t> </a:t>
            </a:r>
            <a:r>
              <a:rPr lang="en-US" sz="2200" dirty="0" err="1" smtClean="0"/>
              <a:t>viên</a:t>
            </a:r>
            <a:r>
              <a:rPr lang="en-US" sz="2200" dirty="0" smtClean="0"/>
              <a:t>); </a:t>
            </a:r>
            <a:r>
              <a:rPr lang="en-US" sz="2200" dirty="0" err="1" smtClean="0"/>
              <a:t>số</a:t>
            </a:r>
            <a:r>
              <a:rPr lang="en-US" sz="2200" dirty="0" smtClean="0"/>
              <a:t> </a:t>
            </a:r>
            <a:r>
              <a:rPr lang="en-US" sz="2200" dirty="0" err="1" smtClean="0"/>
              <a:t>lượng</a:t>
            </a:r>
            <a:r>
              <a:rPr lang="en-US" sz="2200" dirty="0" smtClean="0"/>
              <a:t> </a:t>
            </a:r>
            <a:r>
              <a:rPr lang="en-US" sz="2200" dirty="0" err="1" smtClean="0"/>
              <a:t>hồ</a:t>
            </a:r>
            <a:r>
              <a:rPr lang="en-US" sz="2200" dirty="0" smtClean="0"/>
              <a:t> </a:t>
            </a:r>
            <a:r>
              <a:rPr lang="en-US" sz="2200" dirty="0" err="1" smtClean="0"/>
              <a:t>sơ</a:t>
            </a:r>
            <a:r>
              <a:rPr lang="en-US" sz="2200" dirty="0" smtClean="0"/>
              <a:t> </a:t>
            </a:r>
            <a:r>
              <a:rPr lang="en-US" sz="2200" dirty="0" err="1" smtClean="0"/>
              <a:t>bệnh</a:t>
            </a:r>
            <a:r>
              <a:rPr lang="en-US" sz="2200" dirty="0" smtClean="0"/>
              <a:t> </a:t>
            </a:r>
            <a:r>
              <a:rPr lang="en-US" sz="2200" dirty="0" err="1" smtClean="0"/>
              <a:t>án</a:t>
            </a:r>
            <a:r>
              <a:rPr lang="en-US" sz="2200" dirty="0" smtClean="0"/>
              <a:t> </a:t>
            </a:r>
            <a:r>
              <a:rPr lang="en-US" sz="2200" dirty="0" err="1" smtClean="0"/>
              <a:t>cần</a:t>
            </a:r>
            <a:r>
              <a:rPr lang="en-US" sz="2200" dirty="0" smtClean="0"/>
              <a:t> </a:t>
            </a:r>
            <a:r>
              <a:rPr lang="en-US" sz="2200" dirty="0" err="1" smtClean="0"/>
              <a:t>giám</a:t>
            </a:r>
            <a:r>
              <a:rPr lang="en-US" sz="2200" dirty="0" smtClean="0"/>
              <a:t> </a:t>
            </a:r>
            <a:r>
              <a:rPr lang="en-US" sz="2200" dirty="0" err="1" smtClean="0"/>
              <a:t>định</a:t>
            </a:r>
            <a:r>
              <a:rPr lang="en-US" sz="2200" dirty="0" smtClean="0"/>
              <a:t> </a:t>
            </a:r>
            <a:r>
              <a:rPr lang="en-US" sz="2200" dirty="0" err="1" smtClean="0"/>
              <a:t>lại</a:t>
            </a:r>
            <a:r>
              <a:rPr lang="en-US" sz="2200" dirty="0" smtClean="0"/>
              <a:t> </a:t>
            </a:r>
            <a:r>
              <a:rPr lang="en-US" sz="2200" dirty="0" err="1" smtClean="0"/>
              <a:t>rất</a:t>
            </a:r>
            <a:r>
              <a:rPr lang="en-US" sz="2200" dirty="0" smtClean="0"/>
              <a:t> </a:t>
            </a:r>
            <a:r>
              <a:rPr lang="en-US" sz="2200" dirty="0" err="1" smtClean="0"/>
              <a:t>lớn</a:t>
            </a:r>
            <a:r>
              <a:rPr lang="en-US" sz="2200" dirty="0" smtClean="0"/>
              <a:t> (~ 150 </a:t>
            </a:r>
            <a:r>
              <a:rPr lang="en-US" sz="2200" dirty="0" err="1" smtClean="0"/>
              <a:t>triệu</a:t>
            </a:r>
            <a:r>
              <a:rPr lang="en-US" sz="2200" dirty="0" smtClean="0"/>
              <a:t> </a:t>
            </a:r>
            <a:r>
              <a:rPr lang="en-US" sz="2200" dirty="0" err="1" smtClean="0"/>
              <a:t>hồ</a:t>
            </a:r>
            <a:r>
              <a:rPr lang="en-US" sz="2200" dirty="0" smtClean="0"/>
              <a:t> </a:t>
            </a:r>
            <a:r>
              <a:rPr lang="en-US" sz="2200" dirty="0" err="1" smtClean="0"/>
              <a:t>sơ</a:t>
            </a:r>
            <a:r>
              <a:rPr lang="en-US" sz="2200" dirty="0" smtClean="0"/>
              <a:t>/</a:t>
            </a:r>
            <a:r>
              <a:rPr lang="en-US" sz="2200" dirty="0" err="1" smtClean="0"/>
              <a:t>năm</a:t>
            </a:r>
            <a:r>
              <a:rPr lang="en-US" sz="2200" dirty="0" smtClean="0"/>
              <a:t>). </a:t>
            </a:r>
            <a:r>
              <a:rPr lang="en-US" sz="2200" dirty="0" err="1" smtClean="0"/>
              <a:t>Bình</a:t>
            </a:r>
            <a:r>
              <a:rPr lang="en-US" sz="2200" dirty="0" smtClean="0"/>
              <a:t> </a:t>
            </a:r>
            <a:r>
              <a:rPr lang="en-US" sz="2200" dirty="0" err="1" smtClean="0"/>
              <a:t>quân</a:t>
            </a:r>
            <a:r>
              <a:rPr lang="en-US" sz="2200" dirty="0" smtClean="0"/>
              <a:t> </a:t>
            </a:r>
            <a:r>
              <a:rPr lang="en-US" sz="2200" dirty="0" err="1" smtClean="0"/>
              <a:t>mỗi</a:t>
            </a:r>
            <a:r>
              <a:rPr lang="en-US" sz="2200" dirty="0" smtClean="0"/>
              <a:t> </a:t>
            </a:r>
            <a:r>
              <a:rPr lang="en-US" sz="2200" dirty="0" err="1" smtClean="0"/>
              <a:t>giám</a:t>
            </a:r>
            <a:r>
              <a:rPr lang="en-US" sz="2200" dirty="0" smtClean="0"/>
              <a:t> </a:t>
            </a:r>
            <a:r>
              <a:rPr lang="en-US" sz="2200" dirty="0" err="1" smtClean="0"/>
              <a:t>định</a:t>
            </a:r>
            <a:r>
              <a:rPr lang="en-US" sz="2200" dirty="0" smtClean="0"/>
              <a:t> </a:t>
            </a:r>
            <a:r>
              <a:rPr lang="en-US" sz="2200" dirty="0" err="1" smtClean="0"/>
              <a:t>viên</a:t>
            </a:r>
            <a:r>
              <a:rPr lang="en-US" sz="2200" dirty="0" smtClean="0"/>
              <a:t> </a:t>
            </a:r>
            <a:r>
              <a:rPr lang="en-US" sz="2200" dirty="0" err="1" smtClean="0"/>
              <a:t>giám</a:t>
            </a:r>
            <a:r>
              <a:rPr lang="en-US" sz="2200" dirty="0" smtClean="0"/>
              <a:t> </a:t>
            </a:r>
            <a:r>
              <a:rPr lang="en-US" sz="2200" dirty="0" err="1" smtClean="0"/>
              <a:t>định</a:t>
            </a:r>
            <a:r>
              <a:rPr lang="en-US" sz="2200" dirty="0" smtClean="0"/>
              <a:t> </a:t>
            </a:r>
            <a:r>
              <a:rPr lang="en-US" sz="2200" dirty="0" err="1" smtClean="0"/>
              <a:t>khoảng</a:t>
            </a:r>
            <a:r>
              <a:rPr lang="en-US" sz="2200" dirty="0" smtClean="0"/>
              <a:t> 65.200 </a:t>
            </a:r>
            <a:r>
              <a:rPr lang="en-US" sz="2200" dirty="0" err="1" smtClean="0"/>
              <a:t>hồ</a:t>
            </a:r>
            <a:r>
              <a:rPr lang="en-US" sz="2200" dirty="0" smtClean="0"/>
              <a:t> </a:t>
            </a:r>
            <a:r>
              <a:rPr lang="en-US" sz="2200" dirty="0" err="1" smtClean="0"/>
              <a:t>sơ</a:t>
            </a:r>
            <a:r>
              <a:rPr lang="en-US" sz="2200" dirty="0" smtClean="0"/>
              <a:t>/</a:t>
            </a:r>
            <a:r>
              <a:rPr lang="en-US" sz="2200" dirty="0" err="1" smtClean="0"/>
              <a:t>năm</a:t>
            </a:r>
            <a:r>
              <a:rPr lang="en-US" sz="2200" dirty="0" smtClean="0"/>
              <a:t>, </a:t>
            </a:r>
            <a:r>
              <a:rPr lang="en-US" sz="2200" dirty="0" err="1" smtClean="0"/>
              <a:t>tương</a:t>
            </a:r>
            <a:r>
              <a:rPr lang="en-US" sz="2200" dirty="0" smtClean="0"/>
              <a:t> </a:t>
            </a:r>
            <a:r>
              <a:rPr lang="en-US" sz="2200" dirty="0" err="1" smtClean="0"/>
              <a:t>đương</a:t>
            </a:r>
            <a:r>
              <a:rPr lang="en-US" sz="2200" dirty="0" smtClean="0"/>
              <a:t> 5.000 </a:t>
            </a:r>
            <a:r>
              <a:rPr lang="en-US" sz="2200" dirty="0" err="1" smtClean="0"/>
              <a:t>hồ</a:t>
            </a:r>
            <a:r>
              <a:rPr lang="en-US" sz="2200" dirty="0" smtClean="0"/>
              <a:t> </a:t>
            </a:r>
            <a:r>
              <a:rPr lang="en-US" sz="2200" dirty="0" err="1" smtClean="0"/>
              <a:t>sơ</a:t>
            </a:r>
            <a:r>
              <a:rPr lang="en-US" sz="2200" dirty="0" smtClean="0"/>
              <a:t>/</a:t>
            </a:r>
            <a:r>
              <a:rPr lang="en-US" sz="2200" dirty="0" err="1" smtClean="0"/>
              <a:t>tháng</a:t>
            </a:r>
            <a:r>
              <a:rPr lang="en-US" sz="2200" dirty="0" smtClean="0"/>
              <a:t>.</a:t>
            </a:r>
            <a:endParaRPr lang="vi-VN" sz="2200" dirty="0" smtClean="0"/>
          </a:p>
          <a:p>
            <a:pPr lvl="1"/>
            <a:r>
              <a:rPr lang="en-US" sz="2200" dirty="0" smtClean="0"/>
              <a:t> </a:t>
            </a:r>
            <a:r>
              <a:rPr lang="en-US" sz="2200" dirty="0" err="1" smtClean="0"/>
              <a:t>Việc</a:t>
            </a:r>
            <a:r>
              <a:rPr lang="en-US" sz="2200" dirty="0" smtClean="0"/>
              <a:t> </a:t>
            </a:r>
            <a:r>
              <a:rPr lang="en-US" sz="2200" dirty="0" err="1" smtClean="0"/>
              <a:t>giám</a:t>
            </a:r>
            <a:r>
              <a:rPr lang="en-US" sz="2200" dirty="0" smtClean="0"/>
              <a:t> </a:t>
            </a:r>
            <a:r>
              <a:rPr lang="en-US" sz="2200" dirty="0" err="1" smtClean="0"/>
              <a:t>định</a:t>
            </a:r>
            <a:r>
              <a:rPr lang="en-US" sz="2200" dirty="0" smtClean="0"/>
              <a:t> </a:t>
            </a:r>
            <a:r>
              <a:rPr lang="en-US" sz="2200" dirty="0" err="1" smtClean="0"/>
              <a:t>vẫn</a:t>
            </a:r>
            <a:r>
              <a:rPr lang="en-US" sz="2200" dirty="0" smtClean="0"/>
              <a:t> </a:t>
            </a:r>
            <a:r>
              <a:rPr lang="en-US" sz="2200" dirty="0" err="1" smtClean="0"/>
              <a:t>còn</a:t>
            </a:r>
            <a:r>
              <a:rPr lang="en-US" sz="2200" dirty="0" smtClean="0"/>
              <a:t> </a:t>
            </a:r>
            <a:r>
              <a:rPr lang="en-US" sz="2200" dirty="0" err="1" smtClean="0"/>
              <a:t>mang</a:t>
            </a:r>
            <a:r>
              <a:rPr lang="en-US" sz="2200" dirty="0" smtClean="0"/>
              <a:t> </a:t>
            </a:r>
            <a:r>
              <a:rPr lang="en-US" sz="2200" dirty="0" err="1" smtClean="0"/>
              <a:t>tính</a:t>
            </a:r>
            <a:r>
              <a:rPr lang="en-US" sz="2200" dirty="0" smtClean="0"/>
              <a:t> </a:t>
            </a:r>
            <a:r>
              <a:rPr lang="en-US" sz="2200" dirty="0" err="1" smtClean="0"/>
              <a:t>chủ</a:t>
            </a:r>
            <a:r>
              <a:rPr lang="en-US" sz="2200" dirty="0" smtClean="0"/>
              <a:t> </a:t>
            </a:r>
            <a:r>
              <a:rPr lang="en-US" sz="2200" dirty="0" err="1" smtClean="0"/>
              <a:t>quan</a:t>
            </a:r>
            <a:r>
              <a:rPr lang="en-US" sz="2200" dirty="0" smtClean="0"/>
              <a:t>, </a:t>
            </a:r>
            <a:r>
              <a:rPr lang="en-US" sz="2200" dirty="0" err="1" smtClean="0"/>
              <a:t>đôi</a:t>
            </a:r>
            <a:r>
              <a:rPr lang="en-US" sz="2200" dirty="0" smtClean="0"/>
              <a:t> </a:t>
            </a:r>
            <a:r>
              <a:rPr lang="en-US" sz="2200" dirty="0" err="1" smtClean="0"/>
              <a:t>khi</a:t>
            </a:r>
            <a:r>
              <a:rPr lang="en-US" sz="2200" dirty="0" smtClean="0"/>
              <a:t> </a:t>
            </a:r>
            <a:r>
              <a:rPr lang="en-US" sz="2200" dirty="0" err="1" smtClean="0"/>
              <a:t>cứng</a:t>
            </a:r>
            <a:r>
              <a:rPr lang="en-US" sz="2200" dirty="0" smtClean="0"/>
              <a:t> </a:t>
            </a:r>
            <a:r>
              <a:rPr lang="en-US" sz="2200" dirty="0" err="1" smtClean="0"/>
              <a:t>nhắc</a:t>
            </a:r>
            <a:r>
              <a:rPr lang="en-US" sz="2200" dirty="0" smtClean="0"/>
              <a:t>,… </a:t>
            </a:r>
            <a:r>
              <a:rPr lang="en-US" sz="2200" dirty="0" err="1" smtClean="0"/>
              <a:t>dẫn</a:t>
            </a:r>
            <a:r>
              <a:rPr lang="en-US" sz="2200" dirty="0" smtClean="0"/>
              <a:t> </a:t>
            </a:r>
            <a:r>
              <a:rPr lang="en-US" sz="2200" dirty="0" err="1" smtClean="0"/>
              <a:t>đến</a:t>
            </a:r>
            <a:r>
              <a:rPr lang="en-US" sz="2200" dirty="0" smtClean="0"/>
              <a:t> </a:t>
            </a:r>
            <a:r>
              <a:rPr lang="en-US" sz="2200" dirty="0" err="1" smtClean="0"/>
              <a:t>những</a:t>
            </a:r>
            <a:r>
              <a:rPr lang="en-US" sz="2200" dirty="0" smtClean="0"/>
              <a:t> </a:t>
            </a:r>
            <a:r>
              <a:rPr lang="en-US" sz="2200" dirty="0" err="1" smtClean="0"/>
              <a:t>mâu</a:t>
            </a:r>
            <a:r>
              <a:rPr lang="en-US" sz="2200" dirty="0" smtClean="0"/>
              <a:t> </a:t>
            </a:r>
            <a:r>
              <a:rPr lang="en-US" sz="2200" dirty="0" err="1" smtClean="0"/>
              <a:t>thuẫn</a:t>
            </a:r>
            <a:r>
              <a:rPr lang="en-US" sz="2200" dirty="0" smtClean="0"/>
              <a:t>, </a:t>
            </a:r>
            <a:r>
              <a:rPr lang="en-US" sz="2200" dirty="0" err="1" smtClean="0"/>
              <a:t>bức</a:t>
            </a:r>
            <a:r>
              <a:rPr lang="en-US" sz="2200" dirty="0" smtClean="0"/>
              <a:t> </a:t>
            </a:r>
            <a:r>
              <a:rPr lang="en-US" sz="2200" dirty="0" err="1" smtClean="0"/>
              <a:t>xúc</a:t>
            </a:r>
            <a:r>
              <a:rPr lang="en-US" sz="2200" dirty="0" smtClean="0"/>
              <a:t> </a:t>
            </a:r>
            <a:r>
              <a:rPr lang="en-US" sz="2200" dirty="0" err="1" smtClean="0"/>
              <a:t>không</a:t>
            </a:r>
            <a:r>
              <a:rPr lang="en-US" sz="2200" dirty="0" smtClean="0"/>
              <a:t> </a:t>
            </a:r>
            <a:r>
              <a:rPr lang="en-US" sz="2200" dirty="0" err="1" smtClean="0"/>
              <a:t>đáng</a:t>
            </a:r>
            <a:r>
              <a:rPr lang="en-US" sz="2200" dirty="0" smtClean="0"/>
              <a:t> </a:t>
            </a:r>
            <a:r>
              <a:rPr lang="en-US" sz="2200" dirty="0" err="1" smtClean="0"/>
              <a:t>có</a:t>
            </a:r>
            <a:r>
              <a:rPr lang="en-US" sz="2200" dirty="0" smtClean="0"/>
              <a:t> </a:t>
            </a:r>
            <a:r>
              <a:rPr lang="en-US" sz="2200" dirty="0" err="1" smtClean="0"/>
              <a:t>cho</a:t>
            </a:r>
            <a:r>
              <a:rPr lang="en-US" sz="2200" dirty="0" smtClean="0"/>
              <a:t> </a:t>
            </a:r>
            <a:r>
              <a:rPr lang="en-US" sz="2200" dirty="0" err="1" smtClean="0"/>
              <a:t>cả</a:t>
            </a:r>
            <a:r>
              <a:rPr lang="en-US" sz="2200" dirty="0" smtClean="0"/>
              <a:t> </a:t>
            </a:r>
            <a:r>
              <a:rPr lang="en-US" sz="2200" dirty="0" err="1" smtClean="0"/>
              <a:t>giám</a:t>
            </a:r>
            <a:r>
              <a:rPr lang="en-US" sz="2200" dirty="0" smtClean="0"/>
              <a:t> </a:t>
            </a:r>
            <a:r>
              <a:rPr lang="en-US" sz="2200" dirty="0" err="1" smtClean="0"/>
              <a:t>định</a:t>
            </a:r>
            <a:r>
              <a:rPr lang="en-US" sz="2200" dirty="0" smtClean="0"/>
              <a:t> </a:t>
            </a:r>
            <a:r>
              <a:rPr lang="en-US" sz="2200" dirty="0" err="1" smtClean="0"/>
              <a:t>viên</a:t>
            </a:r>
            <a:r>
              <a:rPr lang="en-US" sz="2200" dirty="0" smtClean="0"/>
              <a:t> </a:t>
            </a:r>
            <a:r>
              <a:rPr lang="en-US" sz="2200" dirty="0" err="1" smtClean="0"/>
              <a:t>và</a:t>
            </a:r>
            <a:r>
              <a:rPr lang="en-US" sz="2200" dirty="0" smtClean="0"/>
              <a:t> </a:t>
            </a:r>
            <a:r>
              <a:rPr lang="en-US" sz="2200" dirty="0" err="1" smtClean="0"/>
              <a:t>Cơ</a:t>
            </a:r>
            <a:r>
              <a:rPr lang="en-US" sz="2200" dirty="0" smtClean="0"/>
              <a:t> </a:t>
            </a:r>
            <a:r>
              <a:rPr lang="en-US" sz="2200" dirty="0" err="1" smtClean="0"/>
              <a:t>sở</a:t>
            </a:r>
            <a:r>
              <a:rPr lang="en-US" sz="2200" dirty="0" smtClean="0"/>
              <a:t> y </a:t>
            </a:r>
            <a:r>
              <a:rPr lang="en-US" sz="2200" dirty="0" err="1" smtClean="0"/>
              <a:t>tế</a:t>
            </a:r>
            <a:r>
              <a:rPr lang="en-US" sz="2200" dirty="0" smtClean="0"/>
              <a:t>.</a:t>
            </a:r>
          </a:p>
          <a:p>
            <a:pPr lvl="1"/>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31</a:t>
            </a:fld>
            <a:endParaRPr lang="en-US"/>
          </a:p>
        </p:txBody>
      </p:sp>
      <p:pic>
        <p:nvPicPr>
          <p:cNvPr id="5" name="Picture 4" descr="stick_figure_binoculars_500_clr_4685.gif"/>
          <p:cNvPicPr>
            <a:picLocks noChangeAspect="1"/>
          </p:cNvPicPr>
          <p:nvPr/>
        </p:nvPicPr>
        <p:blipFill>
          <a:blip r:embed="rId2" cstate="print"/>
          <a:stretch>
            <a:fillRect/>
          </a:stretch>
        </p:blipFill>
        <p:spPr>
          <a:xfrm>
            <a:off x="6781800" y="2057400"/>
            <a:ext cx="1941195" cy="3961622"/>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22238"/>
            <a:ext cx="6934200" cy="563562"/>
          </a:xfrm>
        </p:spPr>
        <p:txBody>
          <a:bodyPr/>
          <a:lstStyle/>
          <a:p>
            <a:r>
              <a:rPr lang="en-US" dirty="0" err="1" smtClean="0"/>
              <a:t>Một</a:t>
            </a:r>
            <a:r>
              <a:rPr lang="en-US" dirty="0" smtClean="0"/>
              <a:t> </a:t>
            </a:r>
            <a:r>
              <a:rPr lang="en-US" dirty="0" err="1" smtClean="0"/>
              <a:t>số</a:t>
            </a:r>
            <a:r>
              <a:rPr lang="en-US" dirty="0" smtClean="0"/>
              <a:t> </a:t>
            </a:r>
            <a:r>
              <a:rPr lang="en-US" dirty="0" err="1" smtClean="0"/>
              <a:t>vướng</a:t>
            </a:r>
            <a:r>
              <a:rPr lang="en-US" dirty="0" smtClean="0"/>
              <a:t> </a:t>
            </a:r>
            <a:r>
              <a:rPr lang="en-US" dirty="0" err="1" smtClean="0"/>
              <a:t>mắc</a:t>
            </a:r>
            <a:r>
              <a:rPr lang="en-US" dirty="0" smtClean="0"/>
              <a:t>, </a:t>
            </a:r>
            <a:r>
              <a:rPr lang="en-US" dirty="0" err="1" smtClean="0"/>
              <a:t>bất</a:t>
            </a:r>
            <a:r>
              <a:rPr lang="en-US" dirty="0" smtClean="0"/>
              <a:t> </a:t>
            </a:r>
            <a:r>
              <a:rPr lang="en-US" dirty="0" err="1" smtClean="0"/>
              <a:t>cập</a:t>
            </a:r>
            <a:r>
              <a:rPr lang="en-US" dirty="0" smtClean="0"/>
              <a:t> (</a:t>
            </a:r>
            <a:r>
              <a:rPr lang="en-US" dirty="0" err="1" smtClean="0"/>
              <a:t>tiếp</a:t>
            </a:r>
            <a:r>
              <a:rPr lang="en-US" dirty="0" smtClean="0"/>
              <a:t>)</a:t>
            </a:r>
            <a:endParaRPr lang="vi-VN" dirty="0"/>
          </a:p>
        </p:txBody>
      </p:sp>
      <p:sp>
        <p:nvSpPr>
          <p:cNvPr id="3" name="Content Placeholder 2"/>
          <p:cNvSpPr>
            <a:spLocks noGrp="1"/>
          </p:cNvSpPr>
          <p:nvPr>
            <p:ph idx="1"/>
          </p:nvPr>
        </p:nvSpPr>
        <p:spPr>
          <a:xfrm>
            <a:off x="609601" y="1228725"/>
            <a:ext cx="5105400" cy="4921250"/>
          </a:xfrm>
        </p:spPr>
        <p:txBody>
          <a:bodyPr/>
          <a:lstStyle/>
          <a:p>
            <a:r>
              <a:rPr lang="en-US" sz="3600" b="1" dirty="0" err="1" smtClean="0"/>
              <a:t>Giám</a:t>
            </a:r>
            <a:r>
              <a:rPr lang="en-US" sz="3600" b="1" dirty="0" smtClean="0"/>
              <a:t> </a:t>
            </a:r>
            <a:r>
              <a:rPr lang="en-US" sz="3600" b="1" dirty="0" err="1" smtClean="0"/>
              <a:t>định</a:t>
            </a:r>
            <a:r>
              <a:rPr lang="en-US" sz="3600" b="1" dirty="0" smtClean="0"/>
              <a:t> </a:t>
            </a:r>
            <a:r>
              <a:rPr lang="en-US" sz="3600" b="1" dirty="0" err="1" smtClean="0"/>
              <a:t>gián</a:t>
            </a:r>
            <a:r>
              <a:rPr lang="en-US" sz="3600" b="1" dirty="0" smtClean="0"/>
              <a:t> </a:t>
            </a:r>
            <a:r>
              <a:rPr lang="en-US" sz="3600" b="1" dirty="0" err="1" smtClean="0"/>
              <a:t>tiếp</a:t>
            </a:r>
            <a:endParaRPr lang="vi-VN" sz="3600" b="1" dirty="0" smtClean="0"/>
          </a:p>
          <a:p>
            <a:pPr lvl="1"/>
            <a:r>
              <a:rPr lang="en-US" dirty="0" err="1" smtClean="0"/>
              <a:t>Hệ</a:t>
            </a:r>
            <a:r>
              <a:rPr lang="en-US" dirty="0" smtClean="0"/>
              <a:t> </a:t>
            </a:r>
            <a:r>
              <a:rPr lang="en-US" dirty="0" err="1" smtClean="0"/>
              <a:t>thống</a:t>
            </a:r>
            <a:r>
              <a:rPr lang="en-US" dirty="0" smtClean="0"/>
              <a:t> </a:t>
            </a:r>
            <a:r>
              <a:rPr lang="en-US" dirty="0" err="1" smtClean="0"/>
              <a:t>giám</a:t>
            </a:r>
            <a:r>
              <a:rPr lang="en-US" dirty="0" smtClean="0"/>
              <a:t> </a:t>
            </a:r>
            <a:r>
              <a:rPr lang="en-US" dirty="0" err="1" smtClean="0"/>
              <a:t>định</a:t>
            </a:r>
            <a:r>
              <a:rPr lang="en-US" dirty="0" smtClean="0"/>
              <a:t> </a:t>
            </a:r>
            <a:r>
              <a:rPr lang="en-US" dirty="0" err="1" smtClean="0"/>
              <a:t>gián</a:t>
            </a:r>
            <a:r>
              <a:rPr lang="en-US" dirty="0" smtClean="0"/>
              <a:t> </a:t>
            </a:r>
            <a:r>
              <a:rPr lang="en-US" dirty="0" err="1" smtClean="0"/>
              <a:t>tiếp</a:t>
            </a:r>
            <a:r>
              <a:rPr lang="en-US" dirty="0" smtClean="0"/>
              <a:t> </a:t>
            </a:r>
            <a:r>
              <a:rPr lang="en-US" dirty="0" err="1" smtClean="0"/>
              <a:t>từ</a:t>
            </a:r>
            <a:r>
              <a:rPr lang="en-US" dirty="0" smtClean="0"/>
              <a:t> </a:t>
            </a:r>
            <a:r>
              <a:rPr lang="en-US" dirty="0" err="1" smtClean="0"/>
              <a:t>khi</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đến</a:t>
            </a:r>
            <a:r>
              <a:rPr lang="en-US" dirty="0" smtClean="0"/>
              <a:t> </a:t>
            </a:r>
            <a:r>
              <a:rPr lang="en-US" dirty="0" err="1" smtClean="0"/>
              <a:t>hiện</a:t>
            </a:r>
            <a:r>
              <a:rPr lang="en-US" dirty="0" smtClean="0"/>
              <a:t> </a:t>
            </a:r>
            <a:r>
              <a:rPr lang="en-US" dirty="0" err="1" smtClean="0"/>
              <a:t>tại</a:t>
            </a:r>
            <a:r>
              <a:rPr lang="en-US" dirty="0" smtClean="0"/>
              <a:t> </a:t>
            </a:r>
            <a:r>
              <a:rPr lang="en-US" dirty="0" err="1" smtClean="0"/>
              <a:t>vẫn</a:t>
            </a:r>
            <a:r>
              <a:rPr lang="en-US" dirty="0" smtClean="0"/>
              <a:t> </a:t>
            </a:r>
            <a:r>
              <a:rPr lang="en-US" dirty="0" err="1" smtClean="0"/>
              <a:t>còn</a:t>
            </a:r>
            <a:r>
              <a:rPr lang="en-US" dirty="0" smtClean="0"/>
              <a:t> </a:t>
            </a:r>
            <a:r>
              <a:rPr lang="en-US" dirty="0" err="1" smtClean="0"/>
              <a:t>nhiều</a:t>
            </a:r>
            <a:r>
              <a:rPr lang="en-US" dirty="0" smtClean="0"/>
              <a:t> </a:t>
            </a:r>
            <a:r>
              <a:rPr lang="en-US" dirty="0" err="1" smtClean="0"/>
              <a:t>vấn</a:t>
            </a:r>
            <a:r>
              <a:rPr lang="en-US" dirty="0" smtClean="0"/>
              <a:t> </a:t>
            </a:r>
            <a:r>
              <a:rPr lang="en-US" dirty="0" err="1" smtClean="0"/>
              <a:t>đề</a:t>
            </a:r>
            <a:r>
              <a:rPr lang="en-US" dirty="0" smtClean="0"/>
              <a:t> </a:t>
            </a:r>
            <a:r>
              <a:rPr lang="en-US" dirty="0" err="1" smtClean="0"/>
              <a:t>cần</a:t>
            </a:r>
            <a:r>
              <a:rPr lang="en-US" dirty="0" smtClean="0"/>
              <a:t> </a:t>
            </a:r>
            <a:r>
              <a:rPr lang="en-US" dirty="0" err="1" smtClean="0"/>
              <a:t>phải</a:t>
            </a:r>
            <a:r>
              <a:rPr lang="en-US" dirty="0" smtClean="0"/>
              <a:t> </a:t>
            </a:r>
            <a:r>
              <a:rPr lang="en-US" dirty="0" err="1" smtClean="0"/>
              <a:t>khắc</a:t>
            </a:r>
            <a:r>
              <a:rPr lang="en-US" dirty="0" smtClean="0"/>
              <a:t> </a:t>
            </a:r>
            <a:r>
              <a:rPr lang="en-US" dirty="0" err="1" smtClean="0"/>
              <a:t>phục</a:t>
            </a:r>
            <a:r>
              <a:rPr lang="en-US" dirty="0" smtClean="0"/>
              <a:t>.</a:t>
            </a:r>
            <a:endParaRPr lang="vi-VN" dirty="0" smtClean="0"/>
          </a:p>
          <a:p>
            <a:pPr lvl="1"/>
            <a:r>
              <a:rPr lang="en-US" dirty="0" err="1" smtClean="0"/>
              <a:t>Việc</a:t>
            </a:r>
            <a:r>
              <a:rPr lang="en-US" dirty="0" smtClean="0"/>
              <a:t> </a:t>
            </a:r>
            <a:r>
              <a:rPr lang="en-US" dirty="0" err="1" smtClean="0"/>
              <a:t>thực</a:t>
            </a:r>
            <a:r>
              <a:rPr lang="en-US" dirty="0" smtClean="0"/>
              <a:t> </a:t>
            </a:r>
            <a:r>
              <a:rPr lang="en-US" dirty="0" err="1" smtClean="0"/>
              <a:t>hiện</a:t>
            </a:r>
            <a:r>
              <a:rPr lang="en-US" dirty="0" smtClean="0"/>
              <a:t>, </a:t>
            </a:r>
            <a:r>
              <a:rPr lang="en-US" dirty="0" err="1" smtClean="0"/>
              <a:t>áp</a:t>
            </a:r>
            <a:r>
              <a:rPr lang="en-US" dirty="0" smtClean="0"/>
              <a:t> </a:t>
            </a:r>
            <a:r>
              <a:rPr lang="en-US" dirty="0" err="1" smtClean="0"/>
              <a:t>dụng</a:t>
            </a:r>
            <a:r>
              <a:rPr lang="en-US" dirty="0" smtClean="0"/>
              <a:t> </a:t>
            </a:r>
            <a:r>
              <a:rPr lang="en-US" dirty="0" err="1" smtClean="0"/>
              <a:t>các</a:t>
            </a:r>
            <a:r>
              <a:rPr lang="en-US" dirty="0" smtClean="0"/>
              <a:t> </a:t>
            </a:r>
            <a:r>
              <a:rPr lang="en-US" dirty="0" err="1" smtClean="0"/>
              <a:t>văn</a:t>
            </a:r>
            <a:r>
              <a:rPr lang="en-US" dirty="0" smtClean="0"/>
              <a:t> </a:t>
            </a:r>
            <a:r>
              <a:rPr lang="en-US" dirty="0" err="1" smtClean="0"/>
              <a:t>bản</a:t>
            </a:r>
            <a:r>
              <a:rPr lang="en-US" dirty="0" smtClean="0"/>
              <a:t> </a:t>
            </a:r>
            <a:r>
              <a:rPr lang="en-US" dirty="0" err="1" smtClean="0"/>
              <a:t>của</a:t>
            </a:r>
            <a:r>
              <a:rPr lang="en-US" dirty="0" smtClean="0"/>
              <a:t> </a:t>
            </a:r>
            <a:r>
              <a:rPr lang="en-US" dirty="0" err="1" smtClean="0"/>
              <a:t>các</a:t>
            </a:r>
            <a:r>
              <a:rPr lang="en-US" dirty="0" smtClean="0"/>
              <a:t> </a:t>
            </a:r>
            <a:r>
              <a:rPr lang="en-US" dirty="0" err="1" smtClean="0"/>
              <a:t>cơ</a:t>
            </a:r>
            <a:r>
              <a:rPr lang="en-US" dirty="0" smtClean="0"/>
              <a:t> </a:t>
            </a:r>
            <a:r>
              <a:rPr lang="en-US" dirty="0" err="1" smtClean="0"/>
              <a:t>quan</a:t>
            </a:r>
            <a:r>
              <a:rPr lang="en-US" dirty="0" smtClean="0"/>
              <a:t> </a:t>
            </a:r>
            <a:r>
              <a:rPr lang="en-US" dirty="0" err="1" smtClean="0"/>
              <a:t>quản</a:t>
            </a:r>
            <a:r>
              <a:rPr lang="en-US" dirty="0" smtClean="0"/>
              <a:t> </a:t>
            </a:r>
            <a:r>
              <a:rPr lang="en-US" dirty="0" err="1" smtClean="0"/>
              <a:t>lý</a:t>
            </a:r>
            <a:r>
              <a:rPr lang="en-US" dirty="0" smtClean="0"/>
              <a:t> </a:t>
            </a:r>
            <a:r>
              <a:rPr lang="en-US" dirty="0" err="1" smtClean="0"/>
              <a:t>còn</a:t>
            </a:r>
            <a:r>
              <a:rPr lang="en-US" dirty="0" smtClean="0"/>
              <a:t> </a:t>
            </a:r>
            <a:r>
              <a:rPr lang="en-US" dirty="0" err="1" smtClean="0"/>
              <a:t>bất</a:t>
            </a:r>
            <a:r>
              <a:rPr lang="en-US" dirty="0" smtClean="0"/>
              <a:t> </a:t>
            </a:r>
            <a:r>
              <a:rPr lang="en-US" dirty="0" err="1" smtClean="0"/>
              <a:t>cập</a:t>
            </a:r>
            <a:r>
              <a:rPr lang="en-US" dirty="0" smtClean="0"/>
              <a:t>.</a:t>
            </a:r>
            <a:endParaRPr lang="vi-VN" dirty="0" smtClean="0"/>
          </a:p>
          <a:p>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32</a:t>
            </a:fld>
            <a:endParaRPr lang="en-US"/>
          </a:p>
        </p:txBody>
      </p:sp>
      <p:pic>
        <p:nvPicPr>
          <p:cNvPr id="5" name="Picture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874040" y="1371600"/>
            <a:ext cx="2788920" cy="46482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r>
              <a:rPr lang="en-US" b="1" dirty="0" err="1" smtClean="0"/>
              <a:t>Chính</a:t>
            </a:r>
            <a:r>
              <a:rPr lang="en-US" b="1" dirty="0" smtClean="0"/>
              <a:t> </a:t>
            </a:r>
            <a:r>
              <a:rPr lang="en-US" b="1" dirty="0" err="1" smtClean="0"/>
              <a:t>sách</a:t>
            </a:r>
            <a:endParaRPr lang="vi-VN" b="1" dirty="0" smtClean="0"/>
          </a:p>
          <a:p>
            <a:pPr lvl="1"/>
            <a:r>
              <a:rPr lang="en-US" sz="2200" dirty="0" err="1" smtClean="0"/>
              <a:t>Chưa</a:t>
            </a:r>
            <a:r>
              <a:rPr lang="en-US" sz="2200" dirty="0" smtClean="0"/>
              <a:t> </a:t>
            </a:r>
            <a:r>
              <a:rPr lang="en-US" sz="2200" dirty="0" err="1" smtClean="0"/>
              <a:t>có</a:t>
            </a:r>
            <a:r>
              <a:rPr lang="en-US" sz="2200" dirty="0" smtClean="0"/>
              <a:t> </a:t>
            </a:r>
            <a:r>
              <a:rPr lang="en-US" sz="2200" dirty="0" err="1" smtClean="0"/>
              <a:t>một</a:t>
            </a:r>
            <a:r>
              <a:rPr lang="en-US" sz="2200" dirty="0" smtClean="0"/>
              <a:t> </a:t>
            </a:r>
            <a:r>
              <a:rPr lang="en-US" sz="2200" dirty="0" err="1" smtClean="0"/>
              <a:t>tổ</a:t>
            </a:r>
            <a:r>
              <a:rPr lang="en-US" sz="2200" dirty="0" smtClean="0"/>
              <a:t> </a:t>
            </a:r>
            <a:r>
              <a:rPr lang="en-US" sz="2200" dirty="0" err="1" smtClean="0"/>
              <a:t>chức</a:t>
            </a:r>
            <a:r>
              <a:rPr lang="en-US" sz="2200" dirty="0" smtClean="0"/>
              <a:t> </a:t>
            </a:r>
            <a:r>
              <a:rPr lang="en-US" sz="2200" dirty="0" err="1" smtClean="0"/>
              <a:t>giám</a:t>
            </a:r>
            <a:r>
              <a:rPr lang="en-US" sz="2200" dirty="0" smtClean="0"/>
              <a:t> </a:t>
            </a:r>
            <a:r>
              <a:rPr lang="en-US" sz="2200" dirty="0" err="1" smtClean="0"/>
              <a:t>định</a:t>
            </a:r>
            <a:r>
              <a:rPr lang="en-US" sz="2200" dirty="0" smtClean="0"/>
              <a:t> </a:t>
            </a:r>
            <a:r>
              <a:rPr lang="en-US" sz="2200" dirty="0" err="1" smtClean="0"/>
              <a:t>độc</a:t>
            </a:r>
            <a:r>
              <a:rPr lang="en-US" sz="2200" dirty="0" smtClean="0"/>
              <a:t> </a:t>
            </a:r>
            <a:r>
              <a:rPr lang="en-US" sz="2200" dirty="0" err="1" smtClean="0"/>
              <a:t>lập</a:t>
            </a:r>
            <a:r>
              <a:rPr lang="en-US" sz="2200" dirty="0" smtClean="0"/>
              <a:t> </a:t>
            </a:r>
            <a:r>
              <a:rPr lang="en-US" sz="2200" dirty="0" err="1" smtClean="0"/>
              <a:t>liên</a:t>
            </a:r>
            <a:r>
              <a:rPr lang="en-US" sz="2200" dirty="0" smtClean="0"/>
              <a:t> </a:t>
            </a:r>
            <a:r>
              <a:rPr lang="en-US" sz="2200" dirty="0" err="1" smtClean="0"/>
              <a:t>quan</a:t>
            </a:r>
            <a:r>
              <a:rPr lang="en-US" sz="2200" dirty="0" smtClean="0"/>
              <a:t> </a:t>
            </a:r>
            <a:r>
              <a:rPr lang="en-US" sz="2200" dirty="0" err="1" smtClean="0"/>
              <a:t>đến</a:t>
            </a:r>
            <a:r>
              <a:rPr lang="en-US" sz="2200" dirty="0" smtClean="0"/>
              <a:t> </a:t>
            </a:r>
            <a:r>
              <a:rPr lang="en-US" sz="2200" dirty="0" err="1" smtClean="0"/>
              <a:t>Bảo</a:t>
            </a:r>
            <a:r>
              <a:rPr lang="en-US" sz="2200" dirty="0" smtClean="0"/>
              <a:t> </a:t>
            </a:r>
            <a:r>
              <a:rPr lang="en-US" sz="2200" dirty="0" err="1" smtClean="0"/>
              <a:t>hiểm</a:t>
            </a:r>
            <a:r>
              <a:rPr lang="en-US" sz="2200" dirty="0" smtClean="0"/>
              <a:t> y </a:t>
            </a:r>
            <a:r>
              <a:rPr lang="en-US" sz="2200" dirty="0" err="1" smtClean="0"/>
              <a:t>tế</a:t>
            </a:r>
            <a:r>
              <a:rPr lang="en-US" sz="2200" dirty="0" smtClean="0"/>
              <a:t> </a:t>
            </a:r>
            <a:r>
              <a:rPr lang="en-US" sz="2200" dirty="0" err="1" smtClean="0"/>
              <a:t>để</a:t>
            </a:r>
            <a:r>
              <a:rPr lang="en-US" sz="2200" dirty="0" smtClean="0"/>
              <a:t> </a:t>
            </a:r>
            <a:r>
              <a:rPr lang="en-US" sz="2200" dirty="0" err="1" smtClean="0"/>
              <a:t>có</a:t>
            </a:r>
            <a:r>
              <a:rPr lang="en-US" sz="2200" dirty="0" smtClean="0"/>
              <a:t> </a:t>
            </a:r>
            <a:r>
              <a:rPr lang="en-US" sz="2200" dirty="0" err="1" smtClean="0"/>
              <a:t>thể</a:t>
            </a:r>
            <a:r>
              <a:rPr lang="en-US" sz="2200" dirty="0" smtClean="0"/>
              <a:t> </a:t>
            </a:r>
            <a:r>
              <a:rPr lang="en-US" sz="2200" dirty="0" err="1" smtClean="0"/>
              <a:t>điều</a:t>
            </a:r>
            <a:r>
              <a:rPr lang="en-US" sz="2200" dirty="0" smtClean="0"/>
              <a:t> </a:t>
            </a:r>
            <a:r>
              <a:rPr lang="en-US" sz="2200" dirty="0" err="1" smtClean="0"/>
              <a:t>tra</a:t>
            </a:r>
            <a:r>
              <a:rPr lang="en-US" sz="2200" dirty="0" smtClean="0"/>
              <a:t> </a:t>
            </a:r>
            <a:r>
              <a:rPr lang="en-US" sz="2200" dirty="0" err="1" smtClean="0"/>
              <a:t>và</a:t>
            </a:r>
            <a:r>
              <a:rPr lang="en-US" sz="2200" dirty="0" smtClean="0"/>
              <a:t> </a:t>
            </a:r>
            <a:r>
              <a:rPr lang="en-US" sz="2200" dirty="0" err="1" smtClean="0"/>
              <a:t>đưa</a:t>
            </a:r>
            <a:r>
              <a:rPr lang="en-US" sz="2200" dirty="0" smtClean="0"/>
              <a:t> </a:t>
            </a:r>
            <a:r>
              <a:rPr lang="en-US" sz="2200" dirty="0" err="1" smtClean="0"/>
              <a:t>ra</a:t>
            </a:r>
            <a:r>
              <a:rPr lang="en-US" sz="2200" dirty="0" smtClean="0"/>
              <a:t> </a:t>
            </a:r>
            <a:r>
              <a:rPr lang="en-US" sz="2200" dirty="0" err="1" smtClean="0"/>
              <a:t>những</a:t>
            </a:r>
            <a:r>
              <a:rPr lang="en-US" sz="2200" dirty="0" smtClean="0"/>
              <a:t> </a:t>
            </a:r>
            <a:r>
              <a:rPr lang="en-US" sz="2200" dirty="0" err="1" smtClean="0"/>
              <a:t>kết</a:t>
            </a:r>
            <a:r>
              <a:rPr lang="en-US" sz="2200" dirty="0" smtClean="0"/>
              <a:t> </a:t>
            </a:r>
            <a:r>
              <a:rPr lang="en-US" sz="2200" dirty="0" err="1" smtClean="0"/>
              <a:t>luận</a:t>
            </a:r>
            <a:r>
              <a:rPr lang="en-US" sz="2200" dirty="0" smtClean="0"/>
              <a:t> </a:t>
            </a:r>
            <a:r>
              <a:rPr lang="en-US" sz="2200" dirty="0" err="1" smtClean="0"/>
              <a:t>đủ</a:t>
            </a:r>
            <a:r>
              <a:rPr lang="en-US" sz="2200" dirty="0" smtClean="0"/>
              <a:t> </a:t>
            </a:r>
            <a:r>
              <a:rPr lang="en-US" sz="2200" dirty="0" err="1" smtClean="0"/>
              <a:t>thuyết</a:t>
            </a:r>
            <a:r>
              <a:rPr lang="en-US" sz="2200" dirty="0" smtClean="0"/>
              <a:t> </a:t>
            </a:r>
            <a:r>
              <a:rPr lang="en-US" sz="2200" dirty="0" err="1" smtClean="0"/>
              <a:t>phục</a:t>
            </a:r>
            <a:r>
              <a:rPr lang="en-US" sz="2200" dirty="0" smtClean="0"/>
              <a:t> </a:t>
            </a:r>
            <a:r>
              <a:rPr lang="en-US" sz="2200" dirty="0" err="1" smtClean="0"/>
              <a:t>về</a:t>
            </a:r>
            <a:r>
              <a:rPr lang="en-US" sz="2200" dirty="0" smtClean="0"/>
              <a:t> </a:t>
            </a:r>
            <a:r>
              <a:rPr lang="en-US" sz="2200" dirty="0" err="1" smtClean="0"/>
              <a:t>chuyên</a:t>
            </a:r>
            <a:r>
              <a:rPr lang="en-US" sz="2200" dirty="0" smtClean="0"/>
              <a:t> </a:t>
            </a:r>
            <a:r>
              <a:rPr lang="en-US" sz="2200" dirty="0" err="1" smtClean="0"/>
              <a:t>môn</a:t>
            </a:r>
            <a:r>
              <a:rPr lang="en-US" sz="2200" dirty="0" smtClean="0"/>
              <a:t> </a:t>
            </a:r>
            <a:r>
              <a:rPr lang="en-US" sz="2200" dirty="0" err="1" smtClean="0"/>
              <a:t>và</a:t>
            </a:r>
            <a:r>
              <a:rPr lang="en-US" sz="2200" dirty="0" smtClean="0"/>
              <a:t> </a:t>
            </a:r>
            <a:r>
              <a:rPr lang="en-US" sz="2200" dirty="0" err="1" smtClean="0"/>
              <a:t>luật</a:t>
            </a:r>
            <a:r>
              <a:rPr lang="en-US" sz="2200" dirty="0" smtClean="0"/>
              <a:t> </a:t>
            </a:r>
            <a:r>
              <a:rPr lang="en-US" sz="2200" dirty="0" err="1" smtClean="0"/>
              <a:t>pháp</a:t>
            </a:r>
            <a:r>
              <a:rPr lang="en-US" sz="2200" dirty="0" smtClean="0"/>
              <a:t> </a:t>
            </a:r>
            <a:r>
              <a:rPr lang="en-US" sz="2200" dirty="0" err="1" smtClean="0"/>
              <a:t>khi</a:t>
            </a:r>
            <a:r>
              <a:rPr lang="en-US" sz="2200" dirty="0" smtClean="0"/>
              <a:t> </a:t>
            </a:r>
            <a:r>
              <a:rPr lang="en-US" sz="2200" dirty="0" err="1" smtClean="0"/>
              <a:t>phát</a:t>
            </a:r>
            <a:r>
              <a:rPr lang="en-US" sz="2200" dirty="0" smtClean="0"/>
              <a:t> </a:t>
            </a:r>
            <a:r>
              <a:rPr lang="en-US" sz="2200" dirty="0" err="1" smtClean="0"/>
              <a:t>sinh</a:t>
            </a:r>
            <a:r>
              <a:rPr lang="en-US" sz="2200" dirty="0" smtClean="0"/>
              <a:t> </a:t>
            </a:r>
            <a:r>
              <a:rPr lang="en-US" sz="2200" dirty="0" err="1" smtClean="0"/>
              <a:t>các</a:t>
            </a:r>
            <a:r>
              <a:rPr lang="en-US" sz="2200" dirty="0" smtClean="0"/>
              <a:t> </a:t>
            </a:r>
            <a:r>
              <a:rPr lang="en-US" sz="2200" dirty="0" err="1" smtClean="0"/>
              <a:t>tranh</a:t>
            </a:r>
            <a:r>
              <a:rPr lang="en-US" sz="2200" dirty="0" smtClean="0"/>
              <a:t> </a:t>
            </a:r>
            <a:r>
              <a:rPr lang="en-US" sz="2200" dirty="0" err="1" smtClean="0"/>
              <a:t>chấp</a:t>
            </a:r>
            <a:r>
              <a:rPr lang="en-US" sz="2200" dirty="0" smtClean="0"/>
              <a:t> </a:t>
            </a:r>
            <a:r>
              <a:rPr lang="en-US" sz="2200" dirty="0" err="1" smtClean="0"/>
              <a:t>giữa</a:t>
            </a:r>
            <a:r>
              <a:rPr lang="en-US" sz="2200" dirty="0" smtClean="0"/>
              <a:t> </a:t>
            </a:r>
            <a:r>
              <a:rPr lang="en-US" sz="2200" dirty="0" err="1" smtClean="0"/>
              <a:t>Bảo</a:t>
            </a:r>
            <a:r>
              <a:rPr lang="en-US" sz="2200" dirty="0" smtClean="0"/>
              <a:t> </a:t>
            </a:r>
            <a:r>
              <a:rPr lang="en-US" sz="2200" dirty="0" err="1" smtClean="0"/>
              <a:t>hiểm</a:t>
            </a:r>
            <a:r>
              <a:rPr lang="en-US" sz="2200" dirty="0" smtClean="0"/>
              <a:t> </a:t>
            </a:r>
            <a:r>
              <a:rPr lang="en-US" sz="2200" dirty="0" err="1" smtClean="0"/>
              <a:t>xã</a:t>
            </a:r>
            <a:r>
              <a:rPr lang="en-US" sz="2200" dirty="0" smtClean="0"/>
              <a:t> </a:t>
            </a:r>
            <a:r>
              <a:rPr lang="en-US" sz="2200" dirty="0" err="1" smtClean="0"/>
              <a:t>hội</a:t>
            </a:r>
            <a:r>
              <a:rPr lang="en-US" sz="2200" dirty="0" smtClean="0"/>
              <a:t> </a:t>
            </a:r>
            <a:r>
              <a:rPr lang="en-US" sz="2200" dirty="0" err="1" smtClean="0"/>
              <a:t>Việt</a:t>
            </a:r>
            <a:r>
              <a:rPr lang="en-US" sz="2200" dirty="0" smtClean="0"/>
              <a:t> Nam </a:t>
            </a:r>
            <a:r>
              <a:rPr lang="en-US" sz="2200" dirty="0" err="1" smtClean="0"/>
              <a:t>và</a:t>
            </a:r>
            <a:r>
              <a:rPr lang="en-US" sz="2200" dirty="0" smtClean="0"/>
              <a:t> </a:t>
            </a:r>
            <a:r>
              <a:rPr lang="en-US" sz="2200" dirty="0" err="1" smtClean="0"/>
              <a:t>Cơ</a:t>
            </a:r>
            <a:r>
              <a:rPr lang="en-US" sz="2200" dirty="0" smtClean="0"/>
              <a:t> </a:t>
            </a:r>
            <a:r>
              <a:rPr lang="en-US" sz="2200" dirty="0" err="1" smtClean="0"/>
              <a:t>sở</a:t>
            </a:r>
            <a:r>
              <a:rPr lang="en-US" sz="2200" dirty="0" smtClean="0"/>
              <a:t> y </a:t>
            </a:r>
            <a:r>
              <a:rPr lang="en-US" sz="2200" dirty="0" err="1" smtClean="0"/>
              <a:t>tế</a:t>
            </a:r>
            <a:r>
              <a:rPr lang="en-US" sz="2200" dirty="0" smtClean="0"/>
              <a:t>.</a:t>
            </a:r>
            <a:endParaRPr lang="vi-VN" sz="2200" dirty="0" smtClean="0"/>
          </a:p>
          <a:p>
            <a:pPr lvl="1"/>
            <a:r>
              <a:rPr lang="en-US" sz="2200" dirty="0" err="1" smtClean="0"/>
              <a:t>Việc</a:t>
            </a:r>
            <a:r>
              <a:rPr lang="en-US" sz="2200" dirty="0" smtClean="0"/>
              <a:t> ban </a:t>
            </a:r>
            <a:r>
              <a:rPr lang="en-US" sz="2200" dirty="0" err="1" smtClean="0"/>
              <a:t>hành</a:t>
            </a:r>
            <a:r>
              <a:rPr lang="en-US" sz="2200" dirty="0" smtClean="0"/>
              <a:t> </a:t>
            </a:r>
            <a:r>
              <a:rPr lang="en-US" sz="2200" dirty="0" err="1" smtClean="0"/>
              <a:t>các</a:t>
            </a:r>
            <a:r>
              <a:rPr lang="en-US" sz="2200" dirty="0" smtClean="0"/>
              <a:t> </a:t>
            </a:r>
            <a:r>
              <a:rPr lang="en-US" sz="2200" dirty="0" err="1" smtClean="0"/>
              <a:t>quy</a:t>
            </a:r>
            <a:r>
              <a:rPr lang="en-US" sz="2200" dirty="0" smtClean="0"/>
              <a:t> </a:t>
            </a:r>
            <a:r>
              <a:rPr lang="en-US" sz="2200" dirty="0" err="1" smtClean="0"/>
              <a:t>trình</a:t>
            </a:r>
            <a:r>
              <a:rPr lang="en-US" sz="2200" dirty="0" smtClean="0"/>
              <a:t> </a:t>
            </a:r>
            <a:r>
              <a:rPr lang="en-US" sz="2200" dirty="0" err="1" smtClean="0"/>
              <a:t>kỹ</a:t>
            </a:r>
            <a:r>
              <a:rPr lang="en-US" sz="2200" dirty="0" smtClean="0"/>
              <a:t> </a:t>
            </a:r>
            <a:r>
              <a:rPr lang="en-US" sz="2200" dirty="0" err="1" smtClean="0"/>
              <a:t>thuật</a:t>
            </a:r>
            <a:r>
              <a:rPr lang="en-US" sz="2200" dirty="0" smtClean="0"/>
              <a:t>, </a:t>
            </a:r>
            <a:r>
              <a:rPr lang="en-US" sz="2200" dirty="0" err="1" smtClean="0"/>
              <a:t>hướng</a:t>
            </a:r>
            <a:r>
              <a:rPr lang="en-US" sz="2200" dirty="0" smtClean="0"/>
              <a:t> </a:t>
            </a:r>
            <a:r>
              <a:rPr lang="en-US" sz="2200" dirty="0" err="1" smtClean="0"/>
              <a:t>dẫn</a:t>
            </a:r>
            <a:r>
              <a:rPr lang="en-US" sz="2200" dirty="0" smtClean="0"/>
              <a:t> </a:t>
            </a:r>
            <a:r>
              <a:rPr lang="en-US" sz="2200" dirty="0" err="1" smtClean="0"/>
              <a:t>chẩn</a:t>
            </a:r>
            <a:r>
              <a:rPr lang="en-US" sz="2200" dirty="0" smtClean="0"/>
              <a:t> </a:t>
            </a:r>
            <a:r>
              <a:rPr lang="en-US" sz="2200" dirty="0" err="1" smtClean="0"/>
              <a:t>đoán</a:t>
            </a:r>
            <a:r>
              <a:rPr lang="en-US" sz="2200" dirty="0" smtClean="0"/>
              <a:t>, </a:t>
            </a:r>
            <a:r>
              <a:rPr lang="en-US" sz="2200" dirty="0" err="1" smtClean="0"/>
              <a:t>điều</a:t>
            </a:r>
            <a:r>
              <a:rPr lang="en-US" sz="2200" dirty="0" smtClean="0"/>
              <a:t> </a:t>
            </a:r>
            <a:r>
              <a:rPr lang="en-US" sz="2200" dirty="0" err="1" smtClean="0"/>
              <a:t>trị</a:t>
            </a:r>
            <a:r>
              <a:rPr lang="en-US" sz="2200" dirty="0" smtClean="0"/>
              <a:t> </a:t>
            </a:r>
            <a:r>
              <a:rPr lang="en-US" sz="2200" dirty="0" err="1" smtClean="0"/>
              <a:t>còn</a:t>
            </a:r>
            <a:r>
              <a:rPr lang="en-US" sz="2200" dirty="0" smtClean="0"/>
              <a:t> </a:t>
            </a:r>
            <a:r>
              <a:rPr lang="en-US" sz="2200" dirty="0" err="1" smtClean="0"/>
              <a:t>bất</a:t>
            </a:r>
            <a:r>
              <a:rPr lang="en-US" sz="2200" dirty="0" smtClean="0"/>
              <a:t> </a:t>
            </a:r>
            <a:r>
              <a:rPr lang="en-US" sz="2200" dirty="0" err="1" smtClean="0"/>
              <a:t>cập</a:t>
            </a:r>
            <a:r>
              <a:rPr lang="en-US" sz="2200" dirty="0" smtClean="0"/>
              <a:t>, </a:t>
            </a:r>
            <a:r>
              <a:rPr lang="en-US" sz="2200" dirty="0" err="1" smtClean="0"/>
              <a:t>chưa</a:t>
            </a:r>
            <a:r>
              <a:rPr lang="en-US" sz="2200" dirty="0" smtClean="0"/>
              <a:t> </a:t>
            </a:r>
            <a:r>
              <a:rPr lang="en-US" sz="2200" dirty="0" err="1" smtClean="0"/>
              <a:t>đầy</a:t>
            </a:r>
            <a:r>
              <a:rPr lang="en-US" sz="2200" dirty="0" smtClean="0"/>
              <a:t> </a:t>
            </a:r>
            <a:r>
              <a:rPr lang="en-US" sz="2200" dirty="0" err="1" smtClean="0"/>
              <a:t>đủ</a:t>
            </a:r>
            <a:r>
              <a:rPr lang="en-US" sz="2200" dirty="0" smtClean="0"/>
              <a:t> </a:t>
            </a:r>
            <a:r>
              <a:rPr lang="en-US" sz="2200" dirty="0" err="1" smtClean="0"/>
              <a:t>và</a:t>
            </a:r>
            <a:r>
              <a:rPr lang="en-US" sz="2200" dirty="0" smtClean="0"/>
              <a:t> chi </a:t>
            </a:r>
            <a:r>
              <a:rPr lang="en-US" sz="2200" dirty="0" err="1" smtClean="0"/>
              <a:t>tiết</a:t>
            </a:r>
            <a:r>
              <a:rPr lang="en-US" sz="2200" dirty="0" smtClean="0"/>
              <a:t>.</a:t>
            </a:r>
            <a:endParaRPr lang="vi-VN" sz="2200" dirty="0" smtClean="0"/>
          </a:p>
          <a:p>
            <a:pPr lvl="1"/>
            <a:r>
              <a:rPr lang="en-US" sz="2200" dirty="0" err="1" smtClean="0"/>
              <a:t>Các</a:t>
            </a:r>
            <a:r>
              <a:rPr lang="en-US" sz="2200" dirty="0" smtClean="0"/>
              <a:t> </a:t>
            </a:r>
            <a:r>
              <a:rPr lang="en-US" sz="2200" dirty="0" err="1" smtClean="0"/>
              <a:t>danh</a:t>
            </a:r>
            <a:r>
              <a:rPr lang="en-US" sz="2200" dirty="0" smtClean="0"/>
              <a:t> </a:t>
            </a:r>
            <a:r>
              <a:rPr lang="en-US" sz="2200" dirty="0" err="1" smtClean="0"/>
              <a:t>mục</a:t>
            </a:r>
            <a:r>
              <a:rPr lang="en-US" sz="2200" dirty="0" smtClean="0"/>
              <a:t> </a:t>
            </a:r>
            <a:r>
              <a:rPr lang="en-US" sz="2200" dirty="0" err="1" smtClean="0"/>
              <a:t>dùng</a:t>
            </a:r>
            <a:r>
              <a:rPr lang="en-US" sz="2200" dirty="0" smtClean="0"/>
              <a:t> </a:t>
            </a:r>
            <a:r>
              <a:rPr lang="en-US" sz="2200" dirty="0" err="1" smtClean="0"/>
              <a:t>chung</a:t>
            </a:r>
            <a:r>
              <a:rPr lang="en-US" sz="2200" dirty="0" smtClean="0"/>
              <a:t> </a:t>
            </a:r>
            <a:r>
              <a:rPr lang="en-US" sz="2200" dirty="0" err="1" smtClean="0"/>
              <a:t>còn</a:t>
            </a:r>
            <a:r>
              <a:rPr lang="en-US" sz="2200" dirty="0" smtClean="0"/>
              <a:t> </a:t>
            </a:r>
            <a:r>
              <a:rPr lang="en-US" sz="2200" dirty="0" err="1" smtClean="0"/>
              <a:t>chưa</a:t>
            </a:r>
            <a:r>
              <a:rPr lang="en-US" sz="2200" dirty="0" smtClean="0"/>
              <a:t> </a:t>
            </a:r>
            <a:r>
              <a:rPr lang="en-US" sz="2200" dirty="0" err="1" smtClean="0"/>
              <a:t>đầy</a:t>
            </a:r>
            <a:r>
              <a:rPr lang="en-US" sz="2200" dirty="0" smtClean="0"/>
              <a:t> </a:t>
            </a:r>
            <a:r>
              <a:rPr lang="en-US" sz="2200" dirty="0" err="1" smtClean="0"/>
              <a:t>đủ</a:t>
            </a:r>
            <a:r>
              <a:rPr lang="en-US" sz="2200" dirty="0" smtClean="0"/>
              <a:t>, </a:t>
            </a:r>
            <a:r>
              <a:rPr lang="en-US" sz="2200" dirty="0" err="1" smtClean="0"/>
              <a:t>các</a:t>
            </a:r>
            <a:r>
              <a:rPr lang="en-US" sz="2200" dirty="0" smtClean="0"/>
              <a:t> </a:t>
            </a:r>
            <a:r>
              <a:rPr lang="en-US" sz="2200" dirty="0" err="1" smtClean="0"/>
              <a:t>quy</a:t>
            </a:r>
            <a:r>
              <a:rPr lang="en-US" sz="2200" dirty="0" smtClean="0"/>
              <a:t> </a:t>
            </a:r>
            <a:r>
              <a:rPr lang="en-US" sz="2200" dirty="0" err="1" smtClean="0"/>
              <a:t>trình</a:t>
            </a:r>
            <a:r>
              <a:rPr lang="en-US" sz="2200" dirty="0" smtClean="0"/>
              <a:t> </a:t>
            </a:r>
            <a:r>
              <a:rPr lang="en-US" sz="2200" dirty="0" err="1" smtClean="0"/>
              <a:t>quản</a:t>
            </a:r>
            <a:r>
              <a:rPr lang="en-US" sz="2200" dirty="0" smtClean="0"/>
              <a:t> </a:t>
            </a:r>
            <a:r>
              <a:rPr lang="en-US" sz="2200" dirty="0" err="1" smtClean="0"/>
              <a:t>lý</a:t>
            </a:r>
            <a:r>
              <a:rPr lang="en-US" sz="2200" dirty="0" smtClean="0"/>
              <a:t> </a:t>
            </a:r>
            <a:r>
              <a:rPr lang="en-US" sz="2200" dirty="0" err="1" smtClean="0"/>
              <a:t>chất</a:t>
            </a:r>
            <a:r>
              <a:rPr lang="en-US" sz="2200" dirty="0" smtClean="0"/>
              <a:t> </a:t>
            </a:r>
            <a:r>
              <a:rPr lang="en-US" sz="2200" dirty="0" err="1" smtClean="0"/>
              <a:t>lượng</a:t>
            </a:r>
            <a:r>
              <a:rPr lang="en-US" sz="2200" dirty="0" smtClean="0"/>
              <a:t> </a:t>
            </a:r>
            <a:r>
              <a:rPr lang="en-US" sz="2200" dirty="0" err="1" smtClean="0"/>
              <a:t>chưa</a:t>
            </a:r>
            <a:r>
              <a:rPr lang="en-US" sz="2200" dirty="0" smtClean="0"/>
              <a:t> </a:t>
            </a:r>
            <a:r>
              <a:rPr lang="en-US" sz="2200" dirty="0" err="1" smtClean="0"/>
              <a:t>rõ</a:t>
            </a:r>
            <a:r>
              <a:rPr lang="en-US" sz="2200" dirty="0" smtClean="0"/>
              <a:t> </a:t>
            </a:r>
            <a:r>
              <a:rPr lang="en-US" sz="2200" dirty="0" err="1" smtClean="0"/>
              <a:t>ràng</a:t>
            </a:r>
            <a:r>
              <a:rPr lang="en-US" sz="2200" dirty="0" smtClean="0"/>
              <a:t>.</a:t>
            </a:r>
            <a:endParaRPr lang="vi-VN" sz="2200" dirty="0" smtClean="0"/>
          </a:p>
          <a:p>
            <a:pPr lvl="1"/>
            <a:r>
              <a:rPr lang="en-US" sz="2200" dirty="0" err="1" smtClean="0"/>
              <a:t>Chưa</a:t>
            </a:r>
            <a:r>
              <a:rPr lang="en-US" sz="2200" dirty="0" smtClean="0"/>
              <a:t> </a:t>
            </a:r>
            <a:r>
              <a:rPr lang="en-US" sz="2200" dirty="0" err="1" smtClean="0"/>
              <a:t>có</a:t>
            </a:r>
            <a:r>
              <a:rPr lang="en-US" sz="2200" dirty="0" smtClean="0"/>
              <a:t> </a:t>
            </a:r>
            <a:r>
              <a:rPr lang="en-US" sz="2200" dirty="0" err="1" smtClean="0"/>
              <a:t>các</a:t>
            </a:r>
            <a:r>
              <a:rPr lang="en-US" sz="2200" dirty="0" smtClean="0"/>
              <a:t> </a:t>
            </a:r>
            <a:r>
              <a:rPr lang="en-US" sz="2200" dirty="0" err="1" smtClean="0"/>
              <a:t>văn</a:t>
            </a:r>
            <a:r>
              <a:rPr lang="en-US" sz="2200" dirty="0" smtClean="0"/>
              <a:t> </a:t>
            </a:r>
            <a:r>
              <a:rPr lang="en-US" sz="2200" dirty="0" err="1" smtClean="0"/>
              <a:t>bản</a:t>
            </a:r>
            <a:r>
              <a:rPr lang="en-US" sz="2200" dirty="0" smtClean="0"/>
              <a:t> </a:t>
            </a:r>
            <a:r>
              <a:rPr lang="en-US" sz="2200" dirty="0" err="1" smtClean="0"/>
              <a:t>quy</a:t>
            </a:r>
            <a:r>
              <a:rPr lang="en-US" sz="2200" dirty="0" smtClean="0"/>
              <a:t> </a:t>
            </a:r>
            <a:r>
              <a:rPr lang="en-US" sz="2200" dirty="0" err="1" smtClean="0"/>
              <a:t>phạm</a:t>
            </a:r>
            <a:r>
              <a:rPr lang="en-US" sz="2200" dirty="0" smtClean="0"/>
              <a:t> </a:t>
            </a:r>
            <a:r>
              <a:rPr lang="en-US" sz="2200" dirty="0" err="1" smtClean="0"/>
              <a:t>pháp</a:t>
            </a:r>
            <a:r>
              <a:rPr lang="en-US" sz="2200" dirty="0" smtClean="0"/>
              <a:t> </a:t>
            </a:r>
            <a:r>
              <a:rPr lang="en-US" sz="2200" dirty="0" err="1" smtClean="0"/>
              <a:t>luật</a:t>
            </a:r>
            <a:r>
              <a:rPr lang="en-US" sz="2200" dirty="0" smtClean="0"/>
              <a:t> </a:t>
            </a:r>
            <a:r>
              <a:rPr lang="en-US" sz="2200" dirty="0" err="1" smtClean="0"/>
              <a:t>liên</a:t>
            </a:r>
            <a:r>
              <a:rPr lang="en-US" sz="2200" dirty="0" smtClean="0"/>
              <a:t> </a:t>
            </a:r>
            <a:r>
              <a:rPr lang="en-US" sz="2200" dirty="0" err="1" smtClean="0"/>
              <a:t>quan</a:t>
            </a:r>
            <a:r>
              <a:rPr lang="en-US" sz="2200" dirty="0" smtClean="0"/>
              <a:t> </a:t>
            </a:r>
            <a:r>
              <a:rPr lang="en-US" sz="2200" dirty="0" err="1" smtClean="0"/>
              <a:t>tới</a:t>
            </a:r>
            <a:r>
              <a:rPr lang="en-US" sz="2200" dirty="0" smtClean="0"/>
              <a:t> </a:t>
            </a:r>
            <a:r>
              <a:rPr lang="en-US" sz="2200" dirty="0" err="1" smtClean="0"/>
              <a:t>việc</a:t>
            </a:r>
            <a:r>
              <a:rPr lang="en-US" sz="2200" dirty="0" smtClean="0"/>
              <a:t> </a:t>
            </a:r>
            <a:r>
              <a:rPr lang="en-US" sz="2200" dirty="0" err="1" smtClean="0"/>
              <a:t>xử</a:t>
            </a:r>
            <a:r>
              <a:rPr lang="en-US" sz="2200" dirty="0" smtClean="0"/>
              <a:t> </a:t>
            </a:r>
            <a:r>
              <a:rPr lang="en-US" sz="2200" dirty="0" err="1" smtClean="0"/>
              <a:t>lý</a:t>
            </a:r>
            <a:r>
              <a:rPr lang="en-US" sz="2200" dirty="0" smtClean="0"/>
              <a:t> </a:t>
            </a:r>
            <a:r>
              <a:rPr lang="en-US" sz="2200" dirty="0" err="1" smtClean="0"/>
              <a:t>khi</a:t>
            </a:r>
            <a:r>
              <a:rPr lang="en-US" sz="2200" dirty="0" smtClean="0"/>
              <a:t> </a:t>
            </a:r>
            <a:r>
              <a:rPr lang="en-US" sz="2200" dirty="0" err="1" smtClean="0"/>
              <a:t>tổ</a:t>
            </a:r>
            <a:r>
              <a:rPr lang="en-US" sz="2200" dirty="0" smtClean="0"/>
              <a:t> </a:t>
            </a:r>
            <a:r>
              <a:rPr lang="en-US" sz="2200" dirty="0" err="1" smtClean="0"/>
              <a:t>chức</a:t>
            </a:r>
            <a:r>
              <a:rPr lang="en-US" sz="2200" dirty="0" smtClean="0"/>
              <a:t> </a:t>
            </a:r>
            <a:r>
              <a:rPr lang="en-US" sz="2200" dirty="0" err="1" smtClean="0"/>
              <a:t>bảo</a:t>
            </a:r>
            <a:r>
              <a:rPr lang="en-US" sz="2200" dirty="0" smtClean="0"/>
              <a:t> </a:t>
            </a:r>
            <a:r>
              <a:rPr lang="en-US" sz="2200" dirty="0" err="1" smtClean="0"/>
              <a:t>hiểm</a:t>
            </a:r>
            <a:r>
              <a:rPr lang="en-US" sz="2200" dirty="0" smtClean="0"/>
              <a:t> y </a:t>
            </a:r>
            <a:r>
              <a:rPr lang="en-US" sz="2200" dirty="0" err="1" smtClean="0"/>
              <a:t>tế</a:t>
            </a:r>
            <a:r>
              <a:rPr lang="en-US" sz="2200" dirty="0" smtClean="0"/>
              <a:t> </a:t>
            </a:r>
            <a:r>
              <a:rPr lang="en-US" sz="2200" dirty="0" err="1" smtClean="0"/>
              <a:t>thực</a:t>
            </a:r>
            <a:r>
              <a:rPr lang="en-US" sz="2200" dirty="0" smtClean="0"/>
              <a:t> </a:t>
            </a:r>
            <a:r>
              <a:rPr lang="en-US" sz="2200" dirty="0" err="1" smtClean="0"/>
              <a:t>hiện</a:t>
            </a:r>
            <a:r>
              <a:rPr lang="en-US" sz="2200" dirty="0" smtClean="0"/>
              <a:t> </a:t>
            </a:r>
            <a:r>
              <a:rPr lang="en-US" sz="2200" dirty="0" err="1" smtClean="0"/>
              <a:t>việc</a:t>
            </a:r>
            <a:r>
              <a:rPr lang="en-US" sz="2200" dirty="0" smtClean="0"/>
              <a:t> </a:t>
            </a:r>
            <a:r>
              <a:rPr lang="en-US" sz="2200" dirty="0" err="1" smtClean="0"/>
              <a:t>giám</a:t>
            </a:r>
            <a:r>
              <a:rPr lang="en-US" sz="2200" dirty="0" smtClean="0"/>
              <a:t> </a:t>
            </a:r>
            <a:r>
              <a:rPr lang="en-US" sz="2200" dirty="0" err="1" smtClean="0"/>
              <a:t>định</a:t>
            </a:r>
            <a:r>
              <a:rPr lang="en-US" sz="2200" dirty="0" smtClean="0"/>
              <a:t> </a:t>
            </a:r>
            <a:r>
              <a:rPr lang="en-US" sz="2200" dirty="0" err="1" smtClean="0"/>
              <a:t>bảo</a:t>
            </a:r>
            <a:r>
              <a:rPr lang="en-US" sz="2200" dirty="0" smtClean="0"/>
              <a:t> </a:t>
            </a:r>
            <a:r>
              <a:rPr lang="en-US" sz="2200" dirty="0" err="1" smtClean="0"/>
              <a:t>hiểm</a:t>
            </a:r>
            <a:r>
              <a:rPr lang="en-US" sz="2200" dirty="0" smtClean="0"/>
              <a:t> y </a:t>
            </a:r>
            <a:r>
              <a:rPr lang="en-US" sz="2200" dirty="0" err="1" smtClean="0"/>
              <a:t>tế</a:t>
            </a:r>
            <a:r>
              <a:rPr lang="en-US" sz="2200" dirty="0" smtClean="0"/>
              <a:t> </a:t>
            </a:r>
            <a:r>
              <a:rPr lang="en-US" sz="2200" dirty="0" err="1" smtClean="0"/>
              <a:t>không</a:t>
            </a:r>
            <a:r>
              <a:rPr lang="en-US" sz="2200" dirty="0" smtClean="0"/>
              <a:t> </a:t>
            </a:r>
            <a:r>
              <a:rPr lang="en-US" sz="2200" dirty="0" err="1" smtClean="0"/>
              <a:t>phù</a:t>
            </a:r>
            <a:r>
              <a:rPr lang="en-US" sz="2200" dirty="0" smtClean="0"/>
              <a:t> </a:t>
            </a:r>
            <a:r>
              <a:rPr lang="en-US" sz="2200" dirty="0" err="1" smtClean="0"/>
              <a:t>hợp</a:t>
            </a:r>
            <a:r>
              <a:rPr lang="en-US" sz="2200" dirty="0" smtClean="0"/>
              <a:t> </a:t>
            </a:r>
            <a:r>
              <a:rPr lang="en-US" sz="2200" dirty="0" err="1" smtClean="0"/>
              <a:t>hoặc</a:t>
            </a:r>
            <a:r>
              <a:rPr lang="en-US" sz="2200" dirty="0" smtClean="0"/>
              <a:t> </a:t>
            </a:r>
            <a:r>
              <a:rPr lang="en-US" sz="2200" dirty="0" err="1" smtClean="0"/>
              <a:t>sai</a:t>
            </a:r>
            <a:r>
              <a:rPr lang="en-US" sz="2200" dirty="0" smtClean="0"/>
              <a:t> </a:t>
            </a:r>
            <a:r>
              <a:rPr lang="en-US" sz="2200" dirty="0" err="1" smtClean="0"/>
              <a:t>sót</a:t>
            </a:r>
            <a:r>
              <a:rPr lang="en-US" sz="2200" dirty="0" smtClean="0"/>
              <a:t>.</a:t>
            </a:r>
            <a:endParaRPr lang="vi-VN" sz="2200" dirty="0" smtClean="0"/>
          </a:p>
          <a:p>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33</a:t>
            </a:fld>
            <a:endParaRPr lang="en-US"/>
          </a:p>
        </p:txBody>
      </p:sp>
      <p:sp>
        <p:nvSpPr>
          <p:cNvPr id="5" name="Title 1"/>
          <p:cNvSpPr txBox="1">
            <a:spLocks/>
          </p:cNvSpPr>
          <p:nvPr/>
        </p:nvSpPr>
        <p:spPr bwMode="gray">
          <a:xfrm>
            <a:off x="762000" y="122238"/>
            <a:ext cx="6934200" cy="5635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smtClean="0">
                <a:ln>
                  <a:noFill/>
                </a:ln>
                <a:solidFill>
                  <a:schemeClr val="tx1"/>
                </a:solidFill>
                <a:effectLst/>
                <a:uLnTx/>
                <a:uFillTx/>
                <a:latin typeface="+mj-lt"/>
                <a:ea typeface="+mj-ea"/>
                <a:cs typeface="+mj-cs"/>
              </a:rPr>
              <a:t>Một số vướng mắc, bất cập (tiếp)</a:t>
            </a:r>
            <a:endParaRPr kumimoji="0" lang="vi-VN" sz="28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a:p>
        </p:txBody>
      </p:sp>
      <p:sp>
        <p:nvSpPr>
          <p:cNvPr id="4" name="Slide Number Placeholder 3"/>
          <p:cNvSpPr>
            <a:spLocks noGrp="1"/>
          </p:cNvSpPr>
          <p:nvPr>
            <p:ph type="sldNum" sz="quarter" idx="11"/>
          </p:nvPr>
        </p:nvSpPr>
        <p:spPr/>
        <p:txBody>
          <a:bodyPr/>
          <a:lstStyle/>
          <a:p>
            <a:fld id="{8A76F598-2AD5-48A0-92F4-156B40A68287}" type="slidenum">
              <a:rPr lang="en-US" smtClean="0"/>
              <a:pPr/>
              <a:t>34</a:t>
            </a:fld>
            <a:endParaRPr lang="en-US"/>
          </a:p>
        </p:txBody>
      </p:sp>
      <p:pic>
        <p:nvPicPr>
          <p:cNvPr id="5" name="Picture 4" descr="Stick_Figure_q_a_PA_500_clr_3112.gif"/>
          <p:cNvPicPr>
            <a:picLocks noChangeAspect="1"/>
          </p:cNvPicPr>
          <p:nvPr/>
        </p:nvPicPr>
        <p:blipFill>
          <a:blip r:embed="rId2" cstate="print"/>
          <a:stretch>
            <a:fillRect/>
          </a:stretch>
        </p:blipFill>
        <p:spPr>
          <a:xfrm>
            <a:off x="3429000" y="1371600"/>
            <a:ext cx="2589276" cy="4464269"/>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pic>
        <p:nvPicPr>
          <p:cNvPr id="5" name="Content Placeholder 4" descr="Thank-you-800x432.jpg"/>
          <p:cNvPicPr>
            <a:picLocks noGrp="1" noChangeAspect="1"/>
          </p:cNvPicPr>
          <p:nvPr>
            <p:ph idx="1"/>
          </p:nvPr>
        </p:nvPicPr>
        <p:blipFill>
          <a:blip r:embed="rId2" cstate="print"/>
          <a:stretch>
            <a:fillRect/>
          </a:stretch>
        </p:blipFill>
        <p:spPr>
          <a:xfrm>
            <a:off x="609600" y="1371600"/>
            <a:ext cx="8023225" cy="4332542"/>
          </a:xfrm>
        </p:spPr>
      </p:pic>
      <p:sp>
        <p:nvSpPr>
          <p:cNvPr id="4" name="Slide Number Placeholder 3"/>
          <p:cNvSpPr>
            <a:spLocks noGrp="1"/>
          </p:cNvSpPr>
          <p:nvPr>
            <p:ph type="sldNum" sz="quarter" idx="11"/>
          </p:nvPr>
        </p:nvSpPr>
        <p:spPr/>
        <p:txBody>
          <a:bodyPr/>
          <a:lstStyle/>
          <a:p>
            <a:fld id="{8A76F598-2AD5-48A0-92F4-156B40A68287}" type="slidenum">
              <a:rPr lang="en-US" smtClean="0"/>
              <a:pPr/>
              <a:t>35</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err="1" smtClean="0"/>
              <a:t>Tổng</a:t>
            </a:r>
            <a:r>
              <a:rPr lang="en-US" i="0" dirty="0" smtClean="0"/>
              <a:t> </a:t>
            </a:r>
            <a:r>
              <a:rPr lang="en-US" i="0" dirty="0" err="1" smtClean="0"/>
              <a:t>quan</a:t>
            </a:r>
            <a:endParaRPr lang="en-US" i="0" dirty="0"/>
          </a:p>
        </p:txBody>
      </p:sp>
      <p:sp>
        <p:nvSpPr>
          <p:cNvPr id="3" name="Content Placeholder 2"/>
          <p:cNvSpPr>
            <a:spLocks noGrp="1"/>
          </p:cNvSpPr>
          <p:nvPr>
            <p:ph idx="1"/>
          </p:nvPr>
        </p:nvSpPr>
        <p:spPr>
          <a:xfrm>
            <a:off x="609600" y="1295400"/>
            <a:ext cx="7696200" cy="4387850"/>
          </a:xfrm>
        </p:spPr>
        <p:txBody>
          <a:bodyPr/>
          <a:lstStyle/>
          <a:p>
            <a:pPr>
              <a:spcBef>
                <a:spcPts val="0"/>
              </a:spcBef>
            </a:pPr>
            <a:r>
              <a:rPr lang="en-US" dirty="0" err="1" smtClean="0"/>
              <a:t>Ngành</a:t>
            </a:r>
            <a:r>
              <a:rPr lang="en-US" dirty="0" smtClean="0"/>
              <a:t> y </a:t>
            </a:r>
            <a:r>
              <a:rPr lang="en-US" dirty="0" err="1" smtClean="0"/>
              <a:t>tế</a:t>
            </a:r>
            <a:r>
              <a:rPr lang="en-US" dirty="0" smtClean="0"/>
              <a:t> </a:t>
            </a:r>
            <a:r>
              <a:rPr lang="en-US" dirty="0" err="1" smtClean="0"/>
              <a:t>là</a:t>
            </a:r>
            <a:r>
              <a:rPr lang="en-US" dirty="0" smtClean="0"/>
              <a:t> </a:t>
            </a:r>
            <a:r>
              <a:rPr lang="en-US" dirty="0" err="1" smtClean="0"/>
              <a:t>ngành</a:t>
            </a:r>
            <a:r>
              <a:rPr lang="en-US" dirty="0" smtClean="0"/>
              <a:t> </a:t>
            </a:r>
            <a:r>
              <a:rPr lang="en-US" dirty="0" err="1" smtClean="0"/>
              <a:t>có</a:t>
            </a:r>
            <a:r>
              <a:rPr lang="en-US" dirty="0" smtClean="0"/>
              <a:t> </a:t>
            </a:r>
            <a:r>
              <a:rPr lang="en-US" dirty="0" err="1" smtClean="0"/>
              <a:t>nhiều</a:t>
            </a:r>
            <a:r>
              <a:rPr lang="en-US" dirty="0" smtClean="0"/>
              <a:t> </a:t>
            </a:r>
            <a:r>
              <a:rPr lang="en-US" dirty="0" err="1" smtClean="0"/>
              <a:t>lĩnh</a:t>
            </a:r>
            <a:r>
              <a:rPr lang="en-US" dirty="0" smtClean="0"/>
              <a:t> </a:t>
            </a:r>
            <a:r>
              <a:rPr lang="en-US" dirty="0" err="1" smtClean="0"/>
              <a:t>vực</a:t>
            </a:r>
            <a:r>
              <a:rPr lang="en-US" dirty="0" smtClean="0"/>
              <a:t> </a:t>
            </a:r>
            <a:r>
              <a:rPr lang="en-US" dirty="0" err="1" smtClean="0"/>
              <a:t>hoạt</a:t>
            </a:r>
            <a:r>
              <a:rPr lang="en-US" dirty="0" smtClean="0"/>
              <a:t> </a:t>
            </a:r>
            <a:r>
              <a:rPr lang="en-US" dirty="0" err="1" smtClean="0"/>
              <a:t>động</a:t>
            </a:r>
            <a:r>
              <a:rPr lang="en-US" dirty="0" smtClean="0"/>
              <a:t> </a:t>
            </a:r>
            <a:r>
              <a:rPr lang="en-US" dirty="0" err="1" smtClean="0"/>
              <a:t>có</a:t>
            </a:r>
            <a:r>
              <a:rPr lang="en-US" dirty="0" smtClean="0"/>
              <a:t> </a:t>
            </a:r>
            <a:r>
              <a:rPr lang="en-US" dirty="0" err="1" smtClean="0"/>
              <a:t>nhu</a:t>
            </a:r>
            <a:r>
              <a:rPr lang="en-US" dirty="0" smtClean="0"/>
              <a:t> </a:t>
            </a:r>
            <a:r>
              <a:rPr lang="en-US" dirty="0" err="1" smtClean="0"/>
              <a:t>cầu</a:t>
            </a:r>
            <a:r>
              <a:rPr lang="en-US" dirty="0" smtClean="0"/>
              <a:t> </a:t>
            </a:r>
            <a:r>
              <a:rPr lang="en-US" dirty="0" err="1" smtClean="0"/>
              <a:t>cao</a:t>
            </a:r>
            <a:r>
              <a:rPr lang="en-US" dirty="0" smtClean="0"/>
              <a:t> </a:t>
            </a:r>
            <a:r>
              <a:rPr lang="en-US" dirty="0" err="1" smtClean="0"/>
              <a:t>về</a:t>
            </a:r>
            <a:r>
              <a:rPr lang="en-US" dirty="0" smtClean="0"/>
              <a:t> </a:t>
            </a:r>
            <a:r>
              <a:rPr lang="en-US" dirty="0" err="1" smtClean="0"/>
              <a:t>ứng</a:t>
            </a:r>
            <a:r>
              <a:rPr lang="en-US" dirty="0" smtClean="0"/>
              <a:t> </a:t>
            </a:r>
            <a:r>
              <a:rPr lang="en-US" dirty="0" err="1" smtClean="0"/>
              <a:t>dụng</a:t>
            </a:r>
            <a:r>
              <a:rPr lang="en-US" dirty="0" smtClean="0"/>
              <a:t> </a:t>
            </a:r>
            <a:r>
              <a:rPr lang="en-US" dirty="0" err="1" smtClean="0"/>
              <a:t>công</a:t>
            </a:r>
            <a:r>
              <a:rPr lang="en-US" dirty="0" smtClean="0"/>
              <a:t> </a:t>
            </a:r>
            <a:r>
              <a:rPr lang="en-US" dirty="0" err="1" smtClean="0"/>
              <a:t>nghệ</a:t>
            </a:r>
            <a:r>
              <a:rPr lang="en-US" dirty="0" smtClean="0"/>
              <a:t> </a:t>
            </a:r>
            <a:r>
              <a:rPr lang="en-US" dirty="0" err="1" smtClean="0"/>
              <a:t>thông</a:t>
            </a:r>
            <a:r>
              <a:rPr lang="en-US" dirty="0" smtClean="0"/>
              <a:t> tin </a:t>
            </a:r>
            <a:r>
              <a:rPr lang="en-US" dirty="0" err="1" smtClean="0"/>
              <a:t>như</a:t>
            </a:r>
            <a:r>
              <a:rPr lang="en-US" dirty="0" smtClean="0"/>
              <a:t>: </a:t>
            </a:r>
            <a:r>
              <a:rPr lang="en-US" dirty="0" err="1" smtClean="0"/>
              <a:t>Điều</a:t>
            </a:r>
            <a:r>
              <a:rPr lang="en-US" dirty="0" smtClean="0"/>
              <a:t> </a:t>
            </a:r>
            <a:r>
              <a:rPr lang="en-US" dirty="0" err="1" smtClean="0"/>
              <a:t>trị</a:t>
            </a:r>
            <a:r>
              <a:rPr lang="en-US" dirty="0" smtClean="0"/>
              <a:t>, y </a:t>
            </a:r>
            <a:r>
              <a:rPr lang="en-US" dirty="0" err="1" smtClean="0"/>
              <a:t>tế</a:t>
            </a:r>
            <a:r>
              <a:rPr lang="en-US" dirty="0" smtClean="0"/>
              <a:t> </a:t>
            </a:r>
            <a:r>
              <a:rPr lang="en-US" dirty="0" err="1" smtClean="0"/>
              <a:t>dự</a:t>
            </a:r>
            <a:r>
              <a:rPr lang="en-US" dirty="0" smtClean="0"/>
              <a:t> </a:t>
            </a:r>
            <a:r>
              <a:rPr lang="en-US" dirty="0" err="1" smtClean="0"/>
              <a:t>phòng</a:t>
            </a:r>
            <a:r>
              <a:rPr lang="en-US" dirty="0" smtClean="0"/>
              <a:t>, </a:t>
            </a:r>
            <a:r>
              <a:rPr lang="en-US" dirty="0" err="1" smtClean="0"/>
              <a:t>dược</a:t>
            </a:r>
            <a:r>
              <a:rPr lang="en-US" dirty="0" smtClean="0"/>
              <a:t> </a:t>
            </a:r>
            <a:r>
              <a:rPr lang="en-US" dirty="0" err="1" smtClean="0"/>
              <a:t>phẩm</a:t>
            </a:r>
            <a:r>
              <a:rPr lang="en-US" dirty="0" smtClean="0"/>
              <a:t>, an </a:t>
            </a:r>
            <a:r>
              <a:rPr lang="en-US" dirty="0" err="1" smtClean="0"/>
              <a:t>toàn</a:t>
            </a:r>
            <a:r>
              <a:rPr lang="en-US" dirty="0" smtClean="0"/>
              <a:t> </a:t>
            </a:r>
            <a:r>
              <a:rPr lang="en-US" dirty="0" err="1" smtClean="0"/>
              <a:t>vệ</a:t>
            </a:r>
            <a:r>
              <a:rPr lang="en-US" dirty="0" smtClean="0"/>
              <a:t> </a:t>
            </a:r>
            <a:r>
              <a:rPr lang="en-US" dirty="0" err="1" smtClean="0"/>
              <a:t>sinh</a:t>
            </a:r>
            <a:r>
              <a:rPr lang="en-US" dirty="0" smtClean="0"/>
              <a:t> </a:t>
            </a:r>
            <a:r>
              <a:rPr lang="en-US" dirty="0" err="1" smtClean="0"/>
              <a:t>thực</a:t>
            </a:r>
            <a:r>
              <a:rPr lang="en-US" dirty="0" smtClean="0"/>
              <a:t> </a:t>
            </a:r>
            <a:r>
              <a:rPr lang="en-US" dirty="0" err="1" smtClean="0"/>
              <a:t>phẩm</a:t>
            </a:r>
            <a:r>
              <a:rPr lang="en-US" dirty="0" smtClean="0"/>
              <a:t>...</a:t>
            </a:r>
          </a:p>
          <a:p>
            <a:pPr>
              <a:spcBef>
                <a:spcPts val="0"/>
              </a:spcBef>
            </a:pPr>
            <a:endParaRPr lang="en-US" b="1" spc="120" dirty="0" smtClean="0"/>
          </a:p>
          <a:p>
            <a:pPr>
              <a:spcBef>
                <a:spcPts val="0"/>
              </a:spcBef>
            </a:pPr>
            <a:endParaRPr lang="en-US" spc="120" dirty="0" smtClean="0"/>
          </a:p>
          <a:p>
            <a:pPr>
              <a:spcBef>
                <a:spcPts val="0"/>
              </a:spcBef>
            </a:pPr>
            <a:endParaRPr lang="en-US" sz="2400" u="sng" dirty="0">
              <a:solidFill>
                <a:srgbClr val="FF0000"/>
              </a:solidFill>
            </a:endParaRPr>
          </a:p>
        </p:txBody>
      </p:sp>
      <p:sp>
        <p:nvSpPr>
          <p:cNvPr id="4" name="Date Placeholder 5"/>
          <p:cNvSpPr>
            <a:spLocks noGrp="1"/>
          </p:cNvSpPr>
          <p:nvPr>
            <p:ph type="dt" sz="half" idx="4294967295"/>
          </p:nvPr>
        </p:nvSpPr>
        <p:spPr>
          <a:xfrm>
            <a:off x="457200" y="6384925"/>
            <a:ext cx="2133600" cy="244475"/>
          </a:xfrm>
        </p:spPr>
        <p:txBody>
          <a:bodyPr/>
          <a:lstStyle/>
          <a:p>
            <a:endParaRPr lang="en-US" dirty="0"/>
          </a:p>
        </p:txBody>
      </p:sp>
      <p:sp>
        <p:nvSpPr>
          <p:cNvPr id="5" name="Slide Number Placeholder 4"/>
          <p:cNvSpPr>
            <a:spLocks noGrp="1"/>
          </p:cNvSpPr>
          <p:nvPr>
            <p:ph type="sldNum" sz="quarter" idx="11"/>
          </p:nvPr>
        </p:nvSpPr>
        <p:spPr/>
        <p:txBody>
          <a:bodyPr/>
          <a:lstStyle/>
          <a:p>
            <a:fld id="{8A76F598-2AD5-48A0-92F4-156B40A68287}" type="slidenum">
              <a:rPr lang="en-US" smtClean="0"/>
              <a:pPr/>
              <a:t>4</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1066800" y="3352800"/>
            <a:ext cx="7295972" cy="2286000"/>
          </a:xfrm>
          <a:prstGeom prst="rect">
            <a:avLst/>
          </a:prstGeom>
          <a:noFill/>
          <a:ln w="9525">
            <a:noFill/>
            <a:miter lim="800000"/>
            <a:headEnd/>
            <a:tailEnd/>
          </a:ln>
        </p:spPr>
      </p:pic>
    </p:spTree>
    <p:extLst>
      <p:ext uri="{BB962C8B-B14F-4D97-AF65-F5344CB8AC3E}">
        <p14:creationId xmlns="" xmlns:p14="http://schemas.microsoft.com/office/powerpoint/2010/main" val="283668088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Tổng</a:t>
            </a:r>
            <a:r>
              <a:rPr lang="en-US" dirty="0" smtClean="0"/>
              <a:t> </a:t>
            </a:r>
            <a:r>
              <a:rPr lang="en-US" dirty="0" err="1" smtClean="0"/>
              <a:t>quan</a:t>
            </a:r>
            <a:r>
              <a:rPr lang="en-US" dirty="0" smtClean="0"/>
              <a:t> (</a:t>
            </a:r>
            <a:r>
              <a:rPr lang="en-US" dirty="0" err="1" smtClean="0"/>
              <a:t>tiếp</a:t>
            </a:r>
            <a:r>
              <a:rPr lang="en-US" dirty="0" smtClean="0"/>
              <a:t>)</a:t>
            </a:r>
            <a:endParaRPr lang="vi-VN" dirty="0"/>
          </a:p>
        </p:txBody>
      </p:sp>
      <p:sp>
        <p:nvSpPr>
          <p:cNvPr id="3" name="Content Placeholder 2"/>
          <p:cNvSpPr>
            <a:spLocks noGrp="1"/>
          </p:cNvSpPr>
          <p:nvPr>
            <p:ph idx="1"/>
          </p:nvPr>
        </p:nvSpPr>
        <p:spPr/>
        <p:txBody>
          <a:bodyPr/>
          <a:lstStyle/>
          <a:p>
            <a:r>
              <a:rPr lang="en-US" sz="2400" dirty="0" err="1" smtClean="0"/>
              <a:t>Yêu</a:t>
            </a:r>
            <a:r>
              <a:rPr lang="en-US" sz="2400" dirty="0" smtClean="0"/>
              <a:t> </a:t>
            </a:r>
            <a:r>
              <a:rPr lang="en-US" sz="2400" dirty="0" err="1" smtClean="0"/>
              <a:t>cầu</a:t>
            </a:r>
            <a:r>
              <a:rPr lang="en-US" sz="2400" dirty="0" smtClean="0"/>
              <a:t> </a:t>
            </a:r>
            <a:r>
              <a:rPr lang="en-US" sz="2400" dirty="0" err="1" smtClean="0"/>
              <a:t>quản</a:t>
            </a:r>
            <a:r>
              <a:rPr lang="en-US" sz="2400" dirty="0" smtClean="0"/>
              <a:t> </a:t>
            </a:r>
            <a:r>
              <a:rPr lang="en-US" sz="2400" dirty="0" err="1" smtClean="0"/>
              <a:t>lý</a:t>
            </a:r>
            <a:r>
              <a:rPr lang="en-US" sz="2400" dirty="0" smtClean="0"/>
              <a:t> </a:t>
            </a:r>
            <a:r>
              <a:rPr lang="en-US" sz="2400" dirty="0" err="1" smtClean="0"/>
              <a:t>chặt</a:t>
            </a:r>
            <a:r>
              <a:rPr lang="en-US" sz="2400" dirty="0" smtClean="0"/>
              <a:t> </a:t>
            </a:r>
            <a:r>
              <a:rPr lang="en-US" sz="2400" dirty="0" err="1" smtClean="0"/>
              <a:t>chẽ</a:t>
            </a:r>
            <a:r>
              <a:rPr lang="en-US" sz="2400" dirty="0" smtClean="0"/>
              <a:t> </a:t>
            </a:r>
            <a:r>
              <a:rPr lang="en-US" sz="2400" dirty="0" err="1" smtClean="0"/>
              <a:t>nguồn</a:t>
            </a:r>
            <a:r>
              <a:rPr lang="en-US" sz="2400" dirty="0" smtClean="0"/>
              <a:t> </a:t>
            </a:r>
            <a:r>
              <a:rPr lang="en-US" sz="2400" dirty="0" err="1" smtClean="0"/>
              <a:t>thu</a:t>
            </a:r>
            <a:r>
              <a:rPr lang="en-US" sz="2400" dirty="0" smtClean="0"/>
              <a:t>, chi </a:t>
            </a:r>
            <a:r>
              <a:rPr lang="en-US" sz="2400" dirty="0" err="1" smtClean="0"/>
              <a:t>trả</a:t>
            </a:r>
            <a:r>
              <a:rPr lang="en-US" sz="2400" dirty="0" smtClean="0"/>
              <a:t>, </a:t>
            </a:r>
            <a:r>
              <a:rPr lang="en-US" sz="2400" dirty="0" err="1" smtClean="0"/>
              <a:t>thanh</a:t>
            </a:r>
            <a:r>
              <a:rPr lang="en-US" sz="2400" dirty="0" smtClean="0"/>
              <a:t> </a:t>
            </a:r>
            <a:r>
              <a:rPr lang="en-US" sz="2400" dirty="0" err="1" smtClean="0"/>
              <a:t>toán</a:t>
            </a:r>
            <a:r>
              <a:rPr lang="en-US" sz="2400" dirty="0" smtClean="0"/>
              <a:t> chi </a:t>
            </a:r>
            <a:r>
              <a:rPr lang="en-US" sz="2400" dirty="0" err="1" smtClean="0"/>
              <a:t>phí</a:t>
            </a:r>
            <a:r>
              <a:rPr lang="en-US" sz="2400" dirty="0" smtClean="0"/>
              <a:t> KBCB </a:t>
            </a:r>
            <a:r>
              <a:rPr lang="en-US" sz="2400" dirty="0" err="1" smtClean="0"/>
              <a:t>bảo</a:t>
            </a:r>
            <a:r>
              <a:rPr lang="en-US" sz="2400" dirty="0" smtClean="0"/>
              <a:t> </a:t>
            </a:r>
            <a:r>
              <a:rPr lang="en-US" sz="2400" dirty="0" err="1" smtClean="0"/>
              <a:t>hiểm</a:t>
            </a:r>
            <a:r>
              <a:rPr lang="en-US" sz="2400" dirty="0" smtClean="0"/>
              <a:t> y </a:t>
            </a:r>
            <a:r>
              <a:rPr lang="en-US" sz="2400" dirty="0" err="1" smtClean="0"/>
              <a:t>tế</a:t>
            </a:r>
            <a:r>
              <a:rPr lang="en-US" sz="2400" dirty="0" smtClean="0"/>
              <a:t> </a:t>
            </a:r>
            <a:r>
              <a:rPr lang="en-US" sz="2400" dirty="0" err="1" smtClean="0"/>
              <a:t>nhất</a:t>
            </a:r>
            <a:r>
              <a:rPr lang="en-US" sz="2400" dirty="0" smtClean="0"/>
              <a:t> </a:t>
            </a:r>
            <a:r>
              <a:rPr lang="en-US" sz="2400" dirty="0" err="1" smtClean="0"/>
              <a:t>thiết</a:t>
            </a:r>
            <a:r>
              <a:rPr lang="en-US" sz="2400" dirty="0" smtClean="0"/>
              <a:t> </a:t>
            </a:r>
            <a:r>
              <a:rPr lang="en-US" sz="2400" dirty="0" err="1" smtClean="0"/>
              <a:t>đòi</a:t>
            </a:r>
            <a:r>
              <a:rPr lang="en-US" sz="2400" dirty="0" smtClean="0"/>
              <a:t> </a:t>
            </a:r>
            <a:r>
              <a:rPr lang="en-US" sz="2400" dirty="0" err="1" smtClean="0"/>
              <a:t>hỏi</a:t>
            </a:r>
            <a:r>
              <a:rPr lang="en-US" sz="2400" dirty="0" smtClean="0"/>
              <a:t> </a:t>
            </a:r>
            <a:r>
              <a:rPr lang="en-US" sz="2400" dirty="0" err="1" smtClean="0"/>
              <a:t>phải</a:t>
            </a:r>
            <a:r>
              <a:rPr lang="en-US" sz="2400" dirty="0" smtClean="0"/>
              <a:t> </a:t>
            </a:r>
            <a:r>
              <a:rPr lang="en-US" sz="2400" dirty="0" err="1" smtClean="0"/>
              <a:t>ứng</a:t>
            </a:r>
            <a:r>
              <a:rPr lang="en-US" sz="2400" dirty="0" smtClean="0"/>
              <a:t> </a:t>
            </a:r>
            <a:r>
              <a:rPr lang="en-US" sz="2400" dirty="0" err="1" smtClean="0"/>
              <a:t>dụng</a:t>
            </a:r>
            <a:r>
              <a:rPr lang="en-US" sz="2400" dirty="0" smtClean="0"/>
              <a:t> </a:t>
            </a:r>
            <a:r>
              <a:rPr lang="en-US" sz="2400" dirty="0" err="1" smtClean="0"/>
              <a:t>công</a:t>
            </a:r>
            <a:r>
              <a:rPr lang="en-US" sz="2400" dirty="0" smtClean="0"/>
              <a:t> </a:t>
            </a:r>
            <a:r>
              <a:rPr lang="en-US" sz="2400" dirty="0" err="1" smtClean="0"/>
              <a:t>nghệ</a:t>
            </a:r>
            <a:r>
              <a:rPr lang="en-US" sz="2400" dirty="0" smtClean="0"/>
              <a:t> </a:t>
            </a:r>
            <a:r>
              <a:rPr lang="en-US" sz="2400" dirty="0" err="1" smtClean="0"/>
              <a:t>thông</a:t>
            </a:r>
            <a:r>
              <a:rPr lang="en-US" sz="2400" dirty="0" smtClean="0"/>
              <a:t> tin </a:t>
            </a:r>
            <a:r>
              <a:rPr lang="en-US" sz="2400" dirty="0" err="1" smtClean="0"/>
              <a:t>một</a:t>
            </a:r>
            <a:r>
              <a:rPr lang="en-US" sz="2400" dirty="0" smtClean="0"/>
              <a:t> </a:t>
            </a:r>
            <a:r>
              <a:rPr lang="en-US" sz="2400" dirty="0" err="1" smtClean="0"/>
              <a:t>cách</a:t>
            </a:r>
            <a:r>
              <a:rPr lang="en-US" sz="2400" dirty="0" smtClean="0"/>
              <a:t> </a:t>
            </a:r>
            <a:r>
              <a:rPr lang="en-US" sz="2400" dirty="0" err="1" smtClean="0"/>
              <a:t>đồng</a:t>
            </a:r>
            <a:r>
              <a:rPr lang="en-US" sz="2400" dirty="0" smtClean="0"/>
              <a:t> </a:t>
            </a:r>
            <a:r>
              <a:rPr lang="en-US" sz="2400" dirty="0" err="1" smtClean="0"/>
              <a:t>bộ</a:t>
            </a:r>
            <a:r>
              <a:rPr lang="en-US" sz="2400" dirty="0" smtClean="0"/>
              <a:t> </a:t>
            </a:r>
            <a:r>
              <a:rPr lang="en-US" sz="2400" dirty="0" err="1" smtClean="0"/>
              <a:t>và</a:t>
            </a:r>
            <a:r>
              <a:rPr lang="en-US" sz="2400" dirty="0" smtClean="0"/>
              <a:t> </a:t>
            </a:r>
            <a:r>
              <a:rPr lang="en-US" sz="2400" dirty="0" err="1" smtClean="0"/>
              <a:t>toàn</a:t>
            </a:r>
            <a:r>
              <a:rPr lang="en-US" sz="2400" dirty="0" smtClean="0"/>
              <a:t> </a:t>
            </a:r>
            <a:r>
              <a:rPr lang="en-US" sz="2400" dirty="0" err="1" smtClean="0"/>
              <a:t>diện</a:t>
            </a:r>
            <a:r>
              <a:rPr lang="en-US" sz="2400" dirty="0" smtClean="0"/>
              <a:t>. </a:t>
            </a:r>
          </a:p>
          <a:p>
            <a:r>
              <a:rPr lang="en-US" sz="2400" dirty="0" err="1" smtClean="0"/>
              <a:t>Nhận</a:t>
            </a:r>
            <a:r>
              <a:rPr lang="en-US" sz="2400" dirty="0" smtClean="0"/>
              <a:t> </a:t>
            </a:r>
            <a:r>
              <a:rPr lang="en-US" sz="2400" dirty="0" err="1" smtClean="0"/>
              <a:t>thức</a:t>
            </a:r>
            <a:r>
              <a:rPr lang="en-US" sz="2400" dirty="0" smtClean="0"/>
              <a:t> </a:t>
            </a:r>
            <a:r>
              <a:rPr lang="en-US" sz="2400" dirty="0" err="1" smtClean="0"/>
              <a:t>của</a:t>
            </a:r>
            <a:r>
              <a:rPr lang="en-US" sz="2400" dirty="0" smtClean="0"/>
              <a:t> </a:t>
            </a:r>
            <a:r>
              <a:rPr lang="en-US" sz="2400" dirty="0" err="1" smtClean="0"/>
              <a:t>lãnh</a:t>
            </a:r>
            <a:r>
              <a:rPr lang="en-US" sz="2400" dirty="0" smtClean="0"/>
              <a:t> </a:t>
            </a:r>
            <a:r>
              <a:rPr lang="en-US" sz="2400" dirty="0" err="1" smtClean="0"/>
              <a:t>đạo</a:t>
            </a:r>
            <a:r>
              <a:rPr lang="en-US" sz="2400" dirty="0" smtClean="0"/>
              <a:t>, </a:t>
            </a:r>
            <a:r>
              <a:rPr lang="en-US" sz="2400" dirty="0" err="1" smtClean="0"/>
              <a:t>cán</a:t>
            </a:r>
            <a:r>
              <a:rPr lang="en-US" sz="2400" dirty="0" smtClean="0"/>
              <a:t> </a:t>
            </a:r>
            <a:r>
              <a:rPr lang="en-US" sz="2400" dirty="0" err="1" smtClean="0"/>
              <a:t>bộ</a:t>
            </a:r>
            <a:r>
              <a:rPr lang="en-US" sz="2400" dirty="0" smtClean="0"/>
              <a:t>, </a:t>
            </a:r>
            <a:r>
              <a:rPr lang="en-US" sz="2400" dirty="0" err="1" smtClean="0"/>
              <a:t>công</a:t>
            </a:r>
            <a:r>
              <a:rPr lang="en-US" sz="2400" dirty="0" smtClean="0"/>
              <a:t> </a:t>
            </a:r>
            <a:r>
              <a:rPr lang="en-US" sz="2400" dirty="0" err="1" smtClean="0"/>
              <a:t>chức</a:t>
            </a:r>
            <a:r>
              <a:rPr lang="en-US" sz="2400" dirty="0" smtClean="0"/>
              <a:t> </a:t>
            </a:r>
            <a:r>
              <a:rPr lang="en-US" sz="2400" dirty="0" err="1" smtClean="0"/>
              <a:t>về</a:t>
            </a:r>
            <a:r>
              <a:rPr lang="en-US" sz="2400" dirty="0" smtClean="0"/>
              <a:t> </a:t>
            </a:r>
            <a:r>
              <a:rPr lang="en-US" sz="2400" dirty="0" err="1" smtClean="0"/>
              <a:t>vai</a:t>
            </a:r>
            <a:r>
              <a:rPr lang="en-US" sz="2400" dirty="0" smtClean="0"/>
              <a:t> </a:t>
            </a:r>
            <a:r>
              <a:rPr lang="en-US" sz="2400" dirty="0" err="1" smtClean="0"/>
              <a:t>trò</a:t>
            </a:r>
            <a:r>
              <a:rPr lang="en-US" sz="2400" dirty="0" smtClean="0"/>
              <a:t> </a:t>
            </a:r>
            <a:r>
              <a:rPr lang="en-US" sz="2400" dirty="0" err="1" smtClean="0"/>
              <a:t>của</a:t>
            </a:r>
            <a:r>
              <a:rPr lang="en-US" sz="2400" dirty="0" smtClean="0"/>
              <a:t> </a:t>
            </a:r>
            <a:r>
              <a:rPr lang="en-US" sz="2400" dirty="0" err="1" smtClean="0"/>
              <a:t>công</a:t>
            </a:r>
            <a:r>
              <a:rPr lang="en-US" sz="2400" dirty="0" smtClean="0"/>
              <a:t> </a:t>
            </a:r>
            <a:r>
              <a:rPr lang="en-US" sz="2400" dirty="0" err="1" smtClean="0"/>
              <a:t>nghệ</a:t>
            </a:r>
            <a:r>
              <a:rPr lang="en-US" sz="2400" dirty="0" smtClean="0"/>
              <a:t> </a:t>
            </a:r>
            <a:r>
              <a:rPr lang="en-US" sz="2400" dirty="0" err="1" smtClean="0"/>
              <a:t>thông</a:t>
            </a:r>
            <a:r>
              <a:rPr lang="en-US" sz="2400" dirty="0" smtClean="0"/>
              <a:t> tin </a:t>
            </a:r>
            <a:r>
              <a:rPr lang="en-US" sz="2400" dirty="0" err="1" smtClean="0"/>
              <a:t>đối</a:t>
            </a:r>
            <a:r>
              <a:rPr lang="en-US" sz="2400" dirty="0" smtClean="0"/>
              <a:t> </a:t>
            </a:r>
            <a:r>
              <a:rPr lang="en-US" sz="2400" dirty="0" err="1" smtClean="0"/>
              <a:t>với</a:t>
            </a:r>
            <a:r>
              <a:rPr lang="en-US" sz="2400" dirty="0" smtClean="0"/>
              <a:t> </a:t>
            </a:r>
            <a:r>
              <a:rPr lang="en-US" sz="2400" dirty="0" err="1" smtClean="0"/>
              <a:t>công</a:t>
            </a:r>
            <a:r>
              <a:rPr lang="en-US" sz="2400" dirty="0" smtClean="0"/>
              <a:t> </a:t>
            </a:r>
            <a:r>
              <a:rPr lang="en-US" sz="2400" dirty="0" err="1" smtClean="0"/>
              <a:t>tác</a:t>
            </a:r>
            <a:r>
              <a:rPr lang="en-US" sz="2400" dirty="0" smtClean="0"/>
              <a:t> y </a:t>
            </a:r>
            <a:r>
              <a:rPr lang="en-US" sz="2400" dirty="0" err="1" smtClean="0"/>
              <a:t>tế</a:t>
            </a:r>
            <a:r>
              <a:rPr lang="en-US" sz="2400" dirty="0" smtClean="0"/>
              <a:t> </a:t>
            </a:r>
            <a:r>
              <a:rPr lang="en-US" sz="2400" dirty="0" err="1" smtClean="0"/>
              <a:t>đã</a:t>
            </a:r>
            <a:r>
              <a:rPr lang="en-US" sz="2400" dirty="0" smtClean="0"/>
              <a:t> </a:t>
            </a:r>
            <a:r>
              <a:rPr lang="en-US" sz="2400" dirty="0" err="1" smtClean="0"/>
              <a:t>được</a:t>
            </a:r>
            <a:r>
              <a:rPr lang="en-US" sz="2400" dirty="0" smtClean="0"/>
              <a:t> </a:t>
            </a:r>
            <a:r>
              <a:rPr lang="en-US" sz="2400" dirty="0" err="1" smtClean="0"/>
              <a:t>nâng</a:t>
            </a:r>
            <a:r>
              <a:rPr lang="en-US" sz="2400" dirty="0" smtClean="0"/>
              <a:t> </a:t>
            </a:r>
            <a:r>
              <a:rPr lang="en-US" sz="2400" dirty="0" err="1" smtClean="0"/>
              <a:t>cao</a:t>
            </a:r>
            <a:r>
              <a:rPr lang="en-US" sz="2400" dirty="0" smtClean="0"/>
              <a:t>.</a:t>
            </a:r>
          </a:p>
          <a:p>
            <a:r>
              <a:rPr lang="en-US" sz="2400" dirty="0" err="1" smtClean="0"/>
              <a:t>Hệ</a:t>
            </a:r>
            <a:r>
              <a:rPr lang="en-US" sz="2400" dirty="0" smtClean="0"/>
              <a:t> </a:t>
            </a:r>
            <a:r>
              <a:rPr lang="en-US" sz="2400" dirty="0" err="1" smtClean="0"/>
              <a:t>thống</a:t>
            </a:r>
            <a:r>
              <a:rPr lang="en-US" sz="2400" dirty="0" smtClean="0"/>
              <a:t> </a:t>
            </a:r>
            <a:r>
              <a:rPr lang="en-US" sz="2400" dirty="0" err="1" smtClean="0"/>
              <a:t>các</a:t>
            </a:r>
            <a:r>
              <a:rPr lang="en-US" sz="2400" dirty="0" smtClean="0"/>
              <a:t> </a:t>
            </a:r>
            <a:r>
              <a:rPr lang="en-US" sz="2400" dirty="0" err="1" smtClean="0"/>
              <a:t>cơ</a:t>
            </a:r>
            <a:r>
              <a:rPr lang="en-US" sz="2400" dirty="0" smtClean="0"/>
              <a:t> </a:t>
            </a:r>
            <a:r>
              <a:rPr lang="en-US" sz="2400" dirty="0" err="1" smtClean="0"/>
              <a:t>sở</a:t>
            </a:r>
            <a:r>
              <a:rPr lang="en-US" sz="2400" dirty="0" smtClean="0"/>
              <a:t> y </a:t>
            </a:r>
            <a:r>
              <a:rPr lang="en-US" sz="2400" dirty="0" err="1" smtClean="0"/>
              <a:t>tế</a:t>
            </a:r>
            <a:r>
              <a:rPr lang="en-US" sz="2400" dirty="0" smtClean="0"/>
              <a:t> </a:t>
            </a:r>
            <a:r>
              <a:rPr lang="en-US" sz="2400" dirty="0" err="1" smtClean="0"/>
              <a:t>công</a:t>
            </a:r>
            <a:r>
              <a:rPr lang="en-US" sz="2400" dirty="0" smtClean="0"/>
              <a:t> </a:t>
            </a:r>
            <a:r>
              <a:rPr lang="en-US" sz="2400" dirty="0" err="1" smtClean="0"/>
              <a:t>lập</a:t>
            </a:r>
            <a:r>
              <a:rPr lang="en-US" sz="2400" dirty="0" smtClean="0"/>
              <a:t>, </a:t>
            </a:r>
            <a:r>
              <a:rPr lang="en-US" sz="2400" dirty="0" err="1" smtClean="0"/>
              <a:t>ngoài</a:t>
            </a:r>
            <a:r>
              <a:rPr lang="en-US" sz="2400" dirty="0" smtClean="0"/>
              <a:t> </a:t>
            </a:r>
            <a:r>
              <a:rPr lang="en-US" sz="2400" dirty="0" err="1" smtClean="0"/>
              <a:t>công</a:t>
            </a:r>
            <a:r>
              <a:rPr lang="en-US" sz="2400" dirty="0" smtClean="0"/>
              <a:t> </a:t>
            </a:r>
            <a:r>
              <a:rPr lang="en-US" sz="2400" dirty="0" err="1" smtClean="0"/>
              <a:t>lập</a:t>
            </a:r>
            <a:r>
              <a:rPr lang="en-US" sz="2400" dirty="0" smtClean="0"/>
              <a:t> </a:t>
            </a:r>
            <a:r>
              <a:rPr lang="en-US" sz="2400" dirty="0" err="1" smtClean="0"/>
              <a:t>đã</a:t>
            </a:r>
            <a:r>
              <a:rPr lang="en-US" sz="2400" dirty="0" smtClean="0"/>
              <a:t> </a:t>
            </a:r>
            <a:r>
              <a:rPr lang="en-US" sz="2400" dirty="0" err="1" smtClean="0"/>
              <a:t>rất</a:t>
            </a:r>
            <a:r>
              <a:rPr lang="en-US" sz="2400" dirty="0" smtClean="0"/>
              <a:t> </a:t>
            </a:r>
            <a:r>
              <a:rPr lang="en-US" sz="2400" dirty="0" err="1" smtClean="0"/>
              <a:t>năng</a:t>
            </a:r>
            <a:r>
              <a:rPr lang="en-US" sz="2400" dirty="0" smtClean="0"/>
              <a:t> </a:t>
            </a:r>
            <a:r>
              <a:rPr lang="en-US" sz="2400" dirty="0" err="1" smtClean="0"/>
              <a:t>động</a:t>
            </a:r>
            <a:r>
              <a:rPr lang="en-US" sz="2400" dirty="0" smtClean="0"/>
              <a:t> </a:t>
            </a:r>
            <a:r>
              <a:rPr lang="en-US" sz="2400" dirty="0" err="1" smtClean="0"/>
              <a:t>trong</a:t>
            </a:r>
            <a:r>
              <a:rPr lang="en-US" sz="2400" dirty="0" smtClean="0"/>
              <a:t> </a:t>
            </a:r>
            <a:r>
              <a:rPr lang="en-US" sz="2400" dirty="0" err="1" smtClean="0"/>
              <a:t>việc</a:t>
            </a:r>
            <a:r>
              <a:rPr lang="en-US" sz="2400" dirty="0" smtClean="0"/>
              <a:t> </a:t>
            </a:r>
            <a:r>
              <a:rPr lang="en-US" sz="2400" dirty="0" err="1" smtClean="0"/>
              <a:t>đầu</a:t>
            </a:r>
            <a:r>
              <a:rPr lang="en-US" sz="2400" dirty="0" smtClean="0"/>
              <a:t> </a:t>
            </a:r>
            <a:r>
              <a:rPr lang="en-US" sz="2400" dirty="0" err="1" smtClean="0"/>
              <a:t>tư</a:t>
            </a:r>
            <a:r>
              <a:rPr lang="en-US" sz="2400" dirty="0" smtClean="0"/>
              <a:t>, </a:t>
            </a:r>
            <a:r>
              <a:rPr lang="en-US" sz="2400" dirty="0" err="1" smtClean="0"/>
              <a:t>triển</a:t>
            </a:r>
            <a:r>
              <a:rPr lang="en-US" sz="2400" dirty="0" smtClean="0"/>
              <a:t> </a:t>
            </a:r>
            <a:r>
              <a:rPr lang="en-US" sz="2400" dirty="0" err="1" smtClean="0"/>
              <a:t>khai</a:t>
            </a:r>
            <a:r>
              <a:rPr lang="en-US" sz="2400" dirty="0" smtClean="0"/>
              <a:t> </a:t>
            </a:r>
            <a:r>
              <a:rPr lang="en-US" sz="2400" dirty="0" err="1" smtClean="0"/>
              <a:t>ứng</a:t>
            </a:r>
            <a:r>
              <a:rPr lang="en-US" sz="2400" dirty="0" smtClean="0"/>
              <a:t> </a:t>
            </a:r>
            <a:r>
              <a:rPr lang="en-US" sz="2400" dirty="0" err="1" smtClean="0"/>
              <a:t>dụng</a:t>
            </a:r>
            <a:r>
              <a:rPr lang="en-US" sz="2400" dirty="0" smtClean="0"/>
              <a:t> </a:t>
            </a:r>
            <a:r>
              <a:rPr lang="en-US" sz="2400" dirty="0" err="1" smtClean="0"/>
              <a:t>công</a:t>
            </a:r>
            <a:r>
              <a:rPr lang="en-US" sz="2400" dirty="0" smtClean="0"/>
              <a:t> </a:t>
            </a:r>
            <a:r>
              <a:rPr lang="en-US" sz="2400" dirty="0" err="1" smtClean="0"/>
              <a:t>nghệ</a:t>
            </a:r>
            <a:r>
              <a:rPr lang="en-US" sz="2400" dirty="0" smtClean="0"/>
              <a:t> </a:t>
            </a:r>
            <a:r>
              <a:rPr lang="en-US" sz="2400" dirty="0" err="1" smtClean="0"/>
              <a:t>thông</a:t>
            </a:r>
            <a:r>
              <a:rPr lang="en-US" sz="2400" dirty="0" smtClean="0"/>
              <a:t> tin </a:t>
            </a:r>
            <a:r>
              <a:rPr lang="en-US" sz="2400" dirty="0" err="1" smtClean="0"/>
              <a:t>phục</a:t>
            </a:r>
            <a:r>
              <a:rPr lang="en-US" sz="2400" dirty="0" smtClean="0"/>
              <a:t> </a:t>
            </a:r>
            <a:r>
              <a:rPr lang="en-US" sz="2400" dirty="0" err="1" smtClean="0"/>
              <a:t>vụ</a:t>
            </a:r>
            <a:r>
              <a:rPr lang="en-US" sz="2400" dirty="0" smtClean="0"/>
              <a:t> </a:t>
            </a:r>
            <a:r>
              <a:rPr lang="en-US" sz="2400" dirty="0" err="1" smtClean="0"/>
              <a:t>cho</a:t>
            </a:r>
            <a:r>
              <a:rPr lang="en-US" sz="2400" dirty="0" smtClean="0"/>
              <a:t> </a:t>
            </a:r>
            <a:r>
              <a:rPr lang="en-US" sz="2400" dirty="0" err="1" smtClean="0"/>
              <a:t>việc</a:t>
            </a:r>
            <a:r>
              <a:rPr lang="en-US" sz="2400" dirty="0" smtClean="0"/>
              <a:t> </a:t>
            </a:r>
            <a:r>
              <a:rPr lang="en-US" sz="2400" dirty="0" err="1" smtClean="0"/>
              <a:t>cung</a:t>
            </a:r>
            <a:r>
              <a:rPr lang="en-US" sz="2400" dirty="0" smtClean="0"/>
              <a:t> </a:t>
            </a:r>
            <a:r>
              <a:rPr lang="en-US" sz="2400" dirty="0" err="1" smtClean="0"/>
              <a:t>cấp</a:t>
            </a:r>
            <a:r>
              <a:rPr lang="en-US" sz="2400" dirty="0" smtClean="0"/>
              <a:t> </a:t>
            </a:r>
            <a:r>
              <a:rPr lang="en-US" sz="2400" dirty="0" err="1" smtClean="0"/>
              <a:t>các</a:t>
            </a:r>
            <a:r>
              <a:rPr lang="en-US" sz="2400" dirty="0" smtClean="0"/>
              <a:t> </a:t>
            </a:r>
            <a:r>
              <a:rPr lang="en-US" sz="2400" dirty="0" err="1" smtClean="0"/>
              <a:t>dịch</a:t>
            </a:r>
            <a:r>
              <a:rPr lang="en-US" sz="2400" dirty="0" smtClean="0"/>
              <a:t> </a:t>
            </a:r>
            <a:r>
              <a:rPr lang="en-US" sz="2400" dirty="0" err="1" smtClean="0"/>
              <a:t>vụ</a:t>
            </a:r>
            <a:r>
              <a:rPr lang="en-US" sz="2400" dirty="0" smtClean="0"/>
              <a:t> y </a:t>
            </a:r>
            <a:r>
              <a:rPr lang="en-US" sz="2400" dirty="0" err="1" smtClean="0"/>
              <a:t>tế</a:t>
            </a:r>
            <a:r>
              <a:rPr lang="en-US" sz="2400" dirty="0" smtClean="0"/>
              <a:t> </a:t>
            </a:r>
            <a:r>
              <a:rPr lang="en-US" sz="2400" dirty="0" err="1" smtClean="0"/>
              <a:t>và</a:t>
            </a:r>
            <a:r>
              <a:rPr lang="en-US" sz="2400" dirty="0" smtClean="0"/>
              <a:t> </a:t>
            </a:r>
            <a:r>
              <a:rPr lang="en-US" sz="2400" dirty="0" err="1" smtClean="0"/>
              <a:t>hỗ</a:t>
            </a:r>
            <a:r>
              <a:rPr lang="en-US" sz="2400" dirty="0" smtClean="0"/>
              <a:t> </a:t>
            </a:r>
            <a:r>
              <a:rPr lang="en-US" sz="2400" dirty="0" err="1" smtClean="0"/>
              <a:t>trợ</a:t>
            </a:r>
            <a:r>
              <a:rPr lang="en-US" sz="2400" dirty="0" smtClean="0"/>
              <a:t> </a:t>
            </a:r>
            <a:r>
              <a:rPr lang="en-US" sz="2400" dirty="0" err="1" smtClean="0"/>
              <a:t>cho</a:t>
            </a:r>
            <a:r>
              <a:rPr lang="en-US" sz="2400" dirty="0" smtClean="0"/>
              <a:t> </a:t>
            </a:r>
            <a:r>
              <a:rPr lang="en-US" sz="2400" dirty="0" err="1" smtClean="0"/>
              <a:t>quản</a:t>
            </a:r>
            <a:r>
              <a:rPr lang="en-US" sz="2400" dirty="0" smtClean="0"/>
              <a:t> </a:t>
            </a:r>
            <a:r>
              <a:rPr lang="en-US" sz="2400" dirty="0" err="1" smtClean="0"/>
              <a:t>lý</a:t>
            </a:r>
            <a:r>
              <a:rPr lang="en-US" sz="2400" dirty="0" smtClean="0"/>
              <a:t> </a:t>
            </a:r>
            <a:r>
              <a:rPr lang="en-US" sz="2400" dirty="0" err="1" smtClean="0"/>
              <a:t>các</a:t>
            </a:r>
            <a:r>
              <a:rPr lang="en-US" sz="2400" dirty="0" smtClean="0"/>
              <a:t> </a:t>
            </a:r>
            <a:r>
              <a:rPr lang="en-US" sz="2400" dirty="0" err="1" smtClean="0"/>
              <a:t>công</a:t>
            </a:r>
            <a:r>
              <a:rPr lang="en-US" sz="2400" dirty="0" smtClean="0"/>
              <a:t> </a:t>
            </a:r>
            <a:r>
              <a:rPr lang="en-US" sz="2400" dirty="0" err="1" smtClean="0"/>
              <a:t>việc</a:t>
            </a:r>
            <a:r>
              <a:rPr lang="en-US" sz="2400" dirty="0" smtClean="0"/>
              <a:t> </a:t>
            </a:r>
            <a:r>
              <a:rPr lang="en-US" sz="2400" dirty="0" err="1" smtClean="0"/>
              <a:t>nội</a:t>
            </a:r>
            <a:r>
              <a:rPr lang="en-US" sz="2400" dirty="0" smtClean="0"/>
              <a:t> </a:t>
            </a:r>
            <a:r>
              <a:rPr lang="en-US" sz="2400" dirty="0" err="1" smtClean="0"/>
              <a:t>bộ</a:t>
            </a:r>
            <a:r>
              <a:rPr lang="en-US" sz="2400" dirty="0" smtClean="0"/>
              <a:t>.</a:t>
            </a:r>
            <a:endParaRPr lang="vi-VN" sz="2400"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dirty="0"/>
          </a:p>
        </p:txBody>
      </p:sp>
      <p:pic>
        <p:nvPicPr>
          <p:cNvPr id="6" name="Content Placeholder 5" descr="hinh-ta18-11_812201716.png"/>
          <p:cNvPicPr>
            <a:picLocks noGrp="1" noChangeAspect="1"/>
          </p:cNvPicPr>
          <p:nvPr>
            <p:ph idx="1"/>
          </p:nvPr>
        </p:nvPicPr>
        <p:blipFill>
          <a:blip r:embed="rId2" cstate="print"/>
          <a:stretch>
            <a:fillRect/>
          </a:stretch>
        </p:blipFill>
        <p:spPr>
          <a:xfrm>
            <a:off x="960283" y="914400"/>
            <a:ext cx="7321859" cy="4921250"/>
          </a:xfrm>
        </p:spPr>
      </p:pic>
      <p:sp>
        <p:nvSpPr>
          <p:cNvPr id="4" name="Slide Number Placeholder 3"/>
          <p:cNvSpPr>
            <a:spLocks noGrp="1"/>
          </p:cNvSpPr>
          <p:nvPr>
            <p:ph type="sldNum" sz="quarter" idx="11"/>
          </p:nvPr>
        </p:nvSpPr>
        <p:spPr/>
        <p:txBody>
          <a:bodyPr/>
          <a:lstStyle/>
          <a:p>
            <a:fld id="{8A76F598-2AD5-48A0-92F4-156B40A68287}" type="slidenum">
              <a:rPr lang="en-US" smtClean="0"/>
              <a:pPr/>
              <a:t>6</a:t>
            </a:fld>
            <a:endParaRPr lang="en-US"/>
          </a:p>
        </p:txBody>
      </p:sp>
      <p:sp>
        <p:nvSpPr>
          <p:cNvPr id="7" name="TextBox 6"/>
          <p:cNvSpPr txBox="1"/>
          <p:nvPr/>
        </p:nvSpPr>
        <p:spPr>
          <a:xfrm>
            <a:off x="914400" y="5943600"/>
            <a:ext cx="7315200" cy="738664"/>
          </a:xfrm>
          <a:prstGeom prst="rect">
            <a:avLst/>
          </a:prstGeom>
          <a:noFill/>
        </p:spPr>
        <p:txBody>
          <a:bodyPr wrap="square" rtlCol="0">
            <a:spAutoFit/>
          </a:bodyPr>
          <a:lstStyle/>
          <a:p>
            <a:pPr algn="ctr"/>
            <a:r>
              <a:rPr lang="en-US" b="1" dirty="0" err="1" smtClean="0"/>
              <a:t>Bệnh</a:t>
            </a:r>
            <a:r>
              <a:rPr lang="en-US" b="1" dirty="0" smtClean="0"/>
              <a:t> </a:t>
            </a:r>
            <a:r>
              <a:rPr lang="en-US" b="1" dirty="0" err="1" smtClean="0"/>
              <a:t>án</a:t>
            </a:r>
            <a:r>
              <a:rPr lang="en-US" b="1" dirty="0" smtClean="0"/>
              <a:t> </a:t>
            </a:r>
            <a:r>
              <a:rPr lang="en-US" b="1" dirty="0" err="1" smtClean="0"/>
              <a:t>điện</a:t>
            </a:r>
            <a:r>
              <a:rPr lang="en-US" b="1" dirty="0" smtClean="0"/>
              <a:t> </a:t>
            </a:r>
            <a:r>
              <a:rPr lang="en-US" b="1" dirty="0" err="1" smtClean="0"/>
              <a:t>tử</a:t>
            </a:r>
            <a:r>
              <a:rPr lang="en-US" b="1" dirty="0" smtClean="0"/>
              <a:t> </a:t>
            </a:r>
            <a:r>
              <a:rPr lang="en-US" b="1" dirty="0" err="1" smtClean="0"/>
              <a:t>tại</a:t>
            </a:r>
            <a:r>
              <a:rPr lang="en-US" b="1" dirty="0" smtClean="0"/>
              <a:t> BV </a:t>
            </a:r>
            <a:r>
              <a:rPr lang="en-US" b="1" dirty="0" err="1" smtClean="0"/>
              <a:t>Quận</a:t>
            </a:r>
            <a:r>
              <a:rPr lang="en-US" b="1" dirty="0" smtClean="0"/>
              <a:t> </a:t>
            </a:r>
            <a:r>
              <a:rPr lang="en-US" b="1" dirty="0" err="1" smtClean="0"/>
              <a:t>Thủ</a:t>
            </a:r>
            <a:r>
              <a:rPr lang="en-US" b="1" dirty="0" smtClean="0"/>
              <a:t> </a:t>
            </a:r>
            <a:r>
              <a:rPr lang="en-US" b="1" dirty="0" err="1" smtClean="0"/>
              <a:t>Đức</a:t>
            </a:r>
            <a:endParaRPr lang="en-US" b="1" dirty="0" smtClean="0"/>
          </a:p>
          <a:p>
            <a:pPr algn="ctr"/>
            <a:r>
              <a:rPr lang="vi-VN" sz="1200" b="1" i="1" dirty="0" smtClean="0"/>
              <a:t>http://medinet.hochiminhcity.gov.vn/quan-ly-chat-luong-kham-chua-benh/tin-anh-diem-sang-ve-trien-khai-benh-an-dien-tu-va-so-hoa-kho-ho-so-benh-an-c8-4884.aspx</a:t>
            </a:r>
            <a:endParaRPr lang="vi-VN" sz="1200" b="1"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Tổng quan (tiếp)</a:t>
            </a:r>
            <a:endParaRPr lang="vi-VN" dirty="0"/>
          </a:p>
        </p:txBody>
      </p:sp>
      <p:sp>
        <p:nvSpPr>
          <p:cNvPr id="3" name="Content Placeholder 2"/>
          <p:cNvSpPr>
            <a:spLocks noGrp="1"/>
          </p:cNvSpPr>
          <p:nvPr>
            <p:ph idx="1"/>
          </p:nvPr>
        </p:nvSpPr>
        <p:spPr/>
        <p:txBody>
          <a:bodyPr/>
          <a:lstStyle/>
          <a:p>
            <a:r>
              <a:rPr lang="en-US" dirty="0" err="1" smtClean="0"/>
              <a:t>Kế</a:t>
            </a:r>
            <a:r>
              <a:rPr lang="en-US" dirty="0" smtClean="0"/>
              <a:t> </a:t>
            </a:r>
            <a:r>
              <a:rPr lang="en-US" dirty="0" err="1" smtClean="0"/>
              <a:t>hoạch</a:t>
            </a:r>
            <a:r>
              <a:rPr lang="en-US" dirty="0" smtClean="0"/>
              <a:t> </a:t>
            </a:r>
            <a:r>
              <a:rPr lang="en-US" dirty="0" err="1" smtClean="0"/>
              <a:t>tổng</a:t>
            </a:r>
            <a:r>
              <a:rPr lang="en-US" dirty="0" smtClean="0"/>
              <a:t> </a:t>
            </a:r>
            <a:r>
              <a:rPr lang="en-US" dirty="0" err="1" smtClean="0"/>
              <a:t>thể</a:t>
            </a:r>
            <a:r>
              <a:rPr lang="en-US" dirty="0" smtClean="0"/>
              <a:t> </a:t>
            </a:r>
            <a:r>
              <a:rPr lang="en-US" dirty="0" err="1" smtClean="0"/>
              <a:t>ứng</a:t>
            </a:r>
            <a:r>
              <a:rPr lang="en-US" dirty="0" smtClean="0"/>
              <a:t> </a:t>
            </a:r>
            <a:r>
              <a:rPr lang="en-US" dirty="0" err="1" smtClean="0"/>
              <a:t>dụng</a:t>
            </a:r>
            <a:r>
              <a:rPr lang="en-US" dirty="0" smtClean="0"/>
              <a:t> </a:t>
            </a:r>
            <a:r>
              <a:rPr lang="en-US" dirty="0" err="1" smtClean="0"/>
              <a:t>và</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công</a:t>
            </a:r>
            <a:r>
              <a:rPr lang="en-US" dirty="0" smtClean="0"/>
              <a:t> </a:t>
            </a:r>
            <a:r>
              <a:rPr lang="en-US" dirty="0" err="1" smtClean="0"/>
              <a:t>nghệ</a:t>
            </a:r>
            <a:r>
              <a:rPr lang="en-US" dirty="0" smtClean="0"/>
              <a:t> </a:t>
            </a:r>
            <a:r>
              <a:rPr lang="en-US" dirty="0" err="1" smtClean="0"/>
              <a:t>thông</a:t>
            </a:r>
            <a:r>
              <a:rPr lang="en-US" dirty="0" smtClean="0"/>
              <a:t> tin </a:t>
            </a:r>
            <a:r>
              <a:rPr lang="en-US" dirty="0" err="1" smtClean="0"/>
              <a:t>dùng</a:t>
            </a:r>
            <a:r>
              <a:rPr lang="en-US" dirty="0" smtClean="0"/>
              <a:t> </a:t>
            </a:r>
            <a:r>
              <a:rPr lang="en-US" dirty="0" err="1" smtClean="0"/>
              <a:t>bằng</a:t>
            </a:r>
            <a:r>
              <a:rPr lang="en-US" dirty="0" smtClean="0"/>
              <a:t> </a:t>
            </a:r>
            <a:r>
              <a:rPr lang="en-US" dirty="0" err="1" smtClean="0"/>
              <a:t>chứng</a:t>
            </a:r>
            <a:r>
              <a:rPr lang="en-US" dirty="0" smtClean="0"/>
              <a:t> </a:t>
            </a:r>
            <a:r>
              <a:rPr lang="en-US" dirty="0" err="1" smtClean="0"/>
              <a:t>trong</a:t>
            </a:r>
            <a:r>
              <a:rPr lang="en-US" dirty="0" smtClean="0"/>
              <a:t> </a:t>
            </a:r>
            <a:r>
              <a:rPr lang="en-US" dirty="0" err="1" smtClean="0"/>
              <a:t>quản</a:t>
            </a:r>
            <a:r>
              <a:rPr lang="en-US" dirty="0" smtClean="0"/>
              <a:t> </a:t>
            </a:r>
            <a:r>
              <a:rPr lang="en-US" dirty="0" err="1" smtClean="0"/>
              <a:t>lý</a:t>
            </a:r>
            <a:r>
              <a:rPr lang="en-US" dirty="0" smtClean="0"/>
              <a:t> y </a:t>
            </a:r>
            <a:r>
              <a:rPr lang="en-US" dirty="0" err="1" smtClean="0"/>
              <a:t>tế</a:t>
            </a:r>
            <a:r>
              <a:rPr lang="en-US" dirty="0" smtClean="0"/>
              <a:t>, </a:t>
            </a:r>
            <a:r>
              <a:rPr lang="en-US" dirty="0" err="1" smtClean="0"/>
              <a:t>nhằm</a:t>
            </a:r>
            <a:r>
              <a:rPr lang="en-US" dirty="0" smtClean="0"/>
              <a:t> </a:t>
            </a:r>
            <a:r>
              <a:rPr lang="en-US" dirty="0" err="1" smtClean="0"/>
              <a:t>mục</a:t>
            </a:r>
            <a:r>
              <a:rPr lang="en-US" dirty="0" smtClean="0"/>
              <a:t> </a:t>
            </a:r>
            <a:r>
              <a:rPr lang="en-US" dirty="0" err="1" smtClean="0"/>
              <a:t>đích</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hệ</a:t>
            </a:r>
            <a:r>
              <a:rPr lang="en-US" dirty="0" smtClean="0"/>
              <a:t> </a:t>
            </a:r>
            <a:r>
              <a:rPr lang="en-US" dirty="0" err="1" smtClean="0"/>
              <a:t>thống</a:t>
            </a:r>
            <a:r>
              <a:rPr lang="en-US" dirty="0" smtClean="0"/>
              <a:t> y </a:t>
            </a:r>
            <a:r>
              <a:rPr lang="en-US" dirty="0" err="1" smtClean="0"/>
              <a:t>tế</a:t>
            </a:r>
            <a:r>
              <a:rPr lang="en-US" dirty="0" smtClean="0"/>
              <a:t> </a:t>
            </a:r>
            <a:r>
              <a:rPr lang="en-US" dirty="0" err="1" smtClean="0"/>
              <a:t>theo</a:t>
            </a:r>
            <a:r>
              <a:rPr lang="en-US" dirty="0" smtClean="0"/>
              <a:t> </a:t>
            </a:r>
            <a:r>
              <a:rPr lang="en-US" dirty="0" err="1" smtClean="0"/>
              <a:t>hướng</a:t>
            </a:r>
            <a:r>
              <a:rPr lang="en-US" dirty="0" smtClean="0"/>
              <a:t> </a:t>
            </a:r>
            <a:r>
              <a:rPr lang="en-US" dirty="0" err="1" smtClean="0"/>
              <a:t>công</a:t>
            </a:r>
            <a:r>
              <a:rPr lang="en-US" dirty="0" smtClean="0"/>
              <a:t> </a:t>
            </a:r>
            <a:r>
              <a:rPr lang="en-US" dirty="0" err="1" smtClean="0"/>
              <a:t>bằng</a:t>
            </a:r>
            <a:r>
              <a:rPr lang="en-US" dirty="0" smtClean="0"/>
              <a:t>, </a:t>
            </a:r>
            <a:r>
              <a:rPr lang="en-US" dirty="0" err="1" smtClean="0"/>
              <a:t>hiệu</a:t>
            </a:r>
            <a:r>
              <a:rPr lang="en-US" dirty="0" smtClean="0"/>
              <a:t> </a:t>
            </a:r>
            <a:r>
              <a:rPr lang="en-US" dirty="0" err="1" smtClean="0"/>
              <a:t>quả</a:t>
            </a:r>
            <a:r>
              <a:rPr lang="en-US" dirty="0" smtClean="0"/>
              <a:t>, </a:t>
            </a:r>
            <a:r>
              <a:rPr lang="en-US" dirty="0" err="1" smtClean="0"/>
              <a:t>góp</a:t>
            </a:r>
            <a:r>
              <a:rPr lang="en-US" dirty="0" smtClean="0"/>
              <a:t> </a:t>
            </a:r>
            <a:r>
              <a:rPr lang="en-US" dirty="0" err="1" smtClean="0"/>
              <a:t>phần</a:t>
            </a:r>
            <a:r>
              <a:rPr lang="en-US" dirty="0" smtClean="0"/>
              <a:t> </a:t>
            </a:r>
            <a:r>
              <a:rPr lang="en-US" dirty="0" err="1" smtClean="0"/>
              <a:t>hiện</a:t>
            </a:r>
            <a:r>
              <a:rPr lang="en-US" dirty="0" smtClean="0"/>
              <a:t> </a:t>
            </a:r>
            <a:r>
              <a:rPr lang="en-US" dirty="0" err="1" smtClean="0"/>
              <a:t>đại</a:t>
            </a:r>
            <a:r>
              <a:rPr lang="en-US" dirty="0" smtClean="0"/>
              <a:t> </a:t>
            </a:r>
            <a:r>
              <a:rPr lang="en-US" dirty="0" err="1" smtClean="0"/>
              <a:t>hóa</a:t>
            </a:r>
            <a:r>
              <a:rPr lang="en-US" dirty="0" smtClean="0"/>
              <a:t>, minh </a:t>
            </a:r>
            <a:r>
              <a:rPr lang="en-US" dirty="0" err="1" smtClean="0"/>
              <a:t>bạch</a:t>
            </a:r>
            <a:r>
              <a:rPr lang="en-US" dirty="0" smtClean="0"/>
              <a:t>; </a:t>
            </a:r>
          </a:p>
          <a:p>
            <a:pPr lvl="1"/>
            <a:r>
              <a:rPr lang="en-US" sz="2400" dirty="0" err="1" smtClean="0"/>
              <a:t>Tăng</a:t>
            </a:r>
            <a:r>
              <a:rPr lang="en-US" sz="2400" dirty="0" smtClean="0"/>
              <a:t> </a:t>
            </a:r>
            <a:r>
              <a:rPr lang="en-US" sz="2400" dirty="0" err="1" smtClean="0"/>
              <a:t>khả</a:t>
            </a:r>
            <a:r>
              <a:rPr lang="en-US" sz="2400" dirty="0" smtClean="0"/>
              <a:t> </a:t>
            </a:r>
            <a:r>
              <a:rPr lang="en-US" sz="2400" dirty="0" err="1" smtClean="0"/>
              <a:t>năng</a:t>
            </a:r>
            <a:r>
              <a:rPr lang="en-US" sz="2400" dirty="0" smtClean="0"/>
              <a:t> </a:t>
            </a:r>
            <a:r>
              <a:rPr lang="en-US" sz="2400" dirty="0" err="1" smtClean="0"/>
              <a:t>tiếp</a:t>
            </a:r>
            <a:r>
              <a:rPr lang="en-US" sz="2400" dirty="0" smtClean="0"/>
              <a:t> </a:t>
            </a:r>
            <a:r>
              <a:rPr lang="en-US" sz="2400" dirty="0" err="1" smtClean="0"/>
              <a:t>cận</a:t>
            </a:r>
            <a:r>
              <a:rPr lang="en-US" sz="2400" dirty="0" smtClean="0"/>
              <a:t> </a:t>
            </a:r>
            <a:r>
              <a:rPr lang="en-US" sz="2400" dirty="0" err="1" smtClean="0"/>
              <a:t>của</a:t>
            </a:r>
            <a:r>
              <a:rPr lang="en-US" sz="2400" dirty="0" smtClean="0"/>
              <a:t> </a:t>
            </a:r>
            <a:r>
              <a:rPr lang="en-US" sz="2400" dirty="0" err="1" smtClean="0"/>
              <a:t>người</a:t>
            </a:r>
            <a:r>
              <a:rPr lang="en-US" sz="2400" dirty="0" smtClean="0"/>
              <a:t> </a:t>
            </a:r>
            <a:r>
              <a:rPr lang="en-US" sz="2400" dirty="0" err="1" smtClean="0"/>
              <a:t>dân</a:t>
            </a:r>
            <a:r>
              <a:rPr lang="en-US" sz="2400" dirty="0" smtClean="0"/>
              <a:t> </a:t>
            </a:r>
            <a:r>
              <a:rPr lang="en-US" sz="2400" dirty="0" err="1" smtClean="0"/>
              <a:t>với</a:t>
            </a:r>
            <a:r>
              <a:rPr lang="en-US" sz="2400" dirty="0" smtClean="0"/>
              <a:t> </a:t>
            </a:r>
            <a:r>
              <a:rPr lang="en-US" sz="2400" dirty="0" err="1" smtClean="0"/>
              <a:t>các</a:t>
            </a:r>
            <a:r>
              <a:rPr lang="en-US" sz="2400" dirty="0" smtClean="0"/>
              <a:t> </a:t>
            </a:r>
            <a:r>
              <a:rPr lang="en-US" sz="2400" dirty="0" err="1" smtClean="0"/>
              <a:t>dịch</a:t>
            </a:r>
            <a:r>
              <a:rPr lang="en-US" sz="2400" dirty="0" smtClean="0"/>
              <a:t> </a:t>
            </a:r>
            <a:r>
              <a:rPr lang="en-US" sz="2400" dirty="0" err="1" smtClean="0"/>
              <a:t>vụ</a:t>
            </a:r>
            <a:r>
              <a:rPr lang="en-US" sz="2400" dirty="0" smtClean="0"/>
              <a:t> y </a:t>
            </a:r>
            <a:r>
              <a:rPr lang="en-US" sz="2400" dirty="0" err="1" smtClean="0"/>
              <a:t>tế</a:t>
            </a:r>
            <a:r>
              <a:rPr lang="en-US" sz="2400" dirty="0" smtClean="0"/>
              <a:t>; </a:t>
            </a:r>
          </a:p>
          <a:p>
            <a:pPr lvl="1"/>
            <a:r>
              <a:rPr lang="en-US" sz="2400" dirty="0" err="1" smtClean="0"/>
              <a:t>Giảm</a:t>
            </a:r>
            <a:r>
              <a:rPr lang="en-US" sz="2400" dirty="0" smtClean="0"/>
              <a:t> chi </a:t>
            </a:r>
            <a:r>
              <a:rPr lang="en-US" sz="2400" dirty="0" err="1" smtClean="0"/>
              <a:t>phí</a:t>
            </a:r>
            <a:r>
              <a:rPr lang="en-US" sz="2400" dirty="0" smtClean="0"/>
              <a:t> </a:t>
            </a:r>
            <a:r>
              <a:rPr lang="en-US" sz="2400" dirty="0" err="1" smtClean="0"/>
              <a:t>chăm</a:t>
            </a:r>
            <a:r>
              <a:rPr lang="en-US" sz="2400" dirty="0" smtClean="0"/>
              <a:t> </a:t>
            </a:r>
            <a:r>
              <a:rPr lang="en-US" sz="2400" dirty="0" err="1" smtClean="0"/>
              <a:t>sóc</a:t>
            </a:r>
            <a:r>
              <a:rPr lang="en-US" sz="2400" dirty="0" smtClean="0"/>
              <a:t> </a:t>
            </a:r>
            <a:r>
              <a:rPr lang="en-US" sz="2400" dirty="0" err="1" smtClean="0"/>
              <a:t>sức</a:t>
            </a:r>
            <a:r>
              <a:rPr lang="en-US" sz="2400" dirty="0" smtClean="0"/>
              <a:t> </a:t>
            </a:r>
            <a:r>
              <a:rPr lang="en-US" sz="2400" dirty="0" err="1" smtClean="0"/>
              <a:t>khỏe</a:t>
            </a:r>
            <a:r>
              <a:rPr lang="en-US" sz="2400" dirty="0" smtClean="0"/>
              <a:t>; </a:t>
            </a:r>
          </a:p>
          <a:p>
            <a:pPr lvl="1"/>
            <a:r>
              <a:rPr lang="en-US" sz="2400" dirty="0" err="1" smtClean="0"/>
              <a:t>Giảm</a:t>
            </a:r>
            <a:r>
              <a:rPr lang="en-US" sz="2400" dirty="0" smtClean="0"/>
              <a:t> </a:t>
            </a:r>
            <a:r>
              <a:rPr lang="en-US" sz="2400" dirty="0" err="1" smtClean="0"/>
              <a:t>tải</a:t>
            </a:r>
            <a:r>
              <a:rPr lang="en-US" sz="2400" dirty="0" smtClean="0"/>
              <a:t> </a:t>
            </a:r>
            <a:r>
              <a:rPr lang="en-US" sz="2400" dirty="0" err="1" smtClean="0"/>
              <a:t>bệnh</a:t>
            </a:r>
            <a:r>
              <a:rPr lang="en-US" sz="2400" dirty="0" smtClean="0"/>
              <a:t> </a:t>
            </a:r>
            <a:r>
              <a:rPr lang="en-US" sz="2400" dirty="0" err="1" smtClean="0"/>
              <a:t>viện</a:t>
            </a:r>
            <a:r>
              <a:rPr lang="en-US" sz="2400" dirty="0" smtClean="0"/>
              <a:t>. </a:t>
            </a:r>
          </a:p>
          <a:p>
            <a:pPr>
              <a:buNone/>
            </a:pPr>
            <a:r>
              <a:rPr lang="en-US" dirty="0" smtClean="0">
                <a:sym typeface="Wingdings" pitchFamily="2" charset="2"/>
              </a:rPr>
              <a:t> </a:t>
            </a:r>
            <a:r>
              <a:rPr lang="en-US" dirty="0" err="1" smtClean="0">
                <a:sym typeface="Wingdings" pitchFamily="2" charset="2"/>
              </a:rPr>
              <a:t>Cần</a:t>
            </a:r>
            <a:r>
              <a:rPr lang="en-US" dirty="0" smtClean="0">
                <a:sym typeface="Wingdings" pitchFamily="2" charset="2"/>
              </a:rPr>
              <a:t> </a:t>
            </a:r>
            <a:r>
              <a:rPr lang="en-US" dirty="0" err="1" smtClean="0">
                <a:sym typeface="Wingdings" pitchFamily="2" charset="2"/>
              </a:rPr>
              <a:t>thiết</a:t>
            </a:r>
            <a:r>
              <a:rPr lang="en-US" dirty="0" smtClean="0">
                <a:sym typeface="Wingdings" pitchFamily="2" charset="2"/>
              </a:rPr>
              <a:t> </a:t>
            </a:r>
            <a:r>
              <a:rPr lang="en-US" dirty="0" err="1" smtClean="0">
                <a:sym typeface="Wingdings" pitchFamily="2" charset="2"/>
              </a:rPr>
              <a:t>phải</a:t>
            </a:r>
            <a:r>
              <a:rPr lang="en-US" dirty="0" smtClean="0">
                <a:sym typeface="Wingdings" pitchFamily="2" charset="2"/>
              </a:rPr>
              <a:t> </a:t>
            </a:r>
            <a:r>
              <a:rPr lang="en-US" dirty="0" err="1" smtClean="0">
                <a:sym typeface="Wingdings" pitchFamily="2" charset="2"/>
              </a:rPr>
              <a:t>đầu</a:t>
            </a:r>
            <a:r>
              <a:rPr lang="en-US" dirty="0" smtClean="0">
                <a:sym typeface="Wingdings" pitchFamily="2" charset="2"/>
              </a:rPr>
              <a:t> </a:t>
            </a:r>
            <a:r>
              <a:rPr lang="en-US" dirty="0" err="1" smtClean="0">
                <a:sym typeface="Wingdings" pitchFamily="2" charset="2"/>
              </a:rPr>
              <a:t>tư</a:t>
            </a:r>
            <a:r>
              <a:rPr lang="en-US" dirty="0" smtClean="0">
                <a:sym typeface="Wingdings" pitchFamily="2" charset="2"/>
              </a:rPr>
              <a:t> </a:t>
            </a:r>
            <a:r>
              <a:rPr lang="en-US" dirty="0" err="1" smtClean="0"/>
              <a:t>hệ</a:t>
            </a:r>
            <a:r>
              <a:rPr lang="en-US" dirty="0" smtClean="0"/>
              <a:t> </a:t>
            </a:r>
            <a:r>
              <a:rPr lang="en-US" dirty="0" err="1" smtClean="0"/>
              <a:t>thống</a:t>
            </a:r>
            <a:r>
              <a:rPr lang="en-US" dirty="0" smtClean="0"/>
              <a:t> </a:t>
            </a:r>
            <a:r>
              <a:rPr lang="en-US" dirty="0" err="1" smtClean="0"/>
              <a:t>thông</a:t>
            </a:r>
            <a:r>
              <a:rPr lang="en-US" dirty="0" smtClean="0"/>
              <a:t> tin </a:t>
            </a:r>
            <a:r>
              <a:rPr lang="en-US" dirty="0" err="1" smtClean="0"/>
              <a:t>đồng</a:t>
            </a:r>
            <a:r>
              <a:rPr lang="en-US" dirty="0" smtClean="0"/>
              <a:t> </a:t>
            </a:r>
            <a:r>
              <a:rPr lang="en-US" dirty="0" err="1" smtClean="0"/>
              <a:t>bộ</a:t>
            </a:r>
            <a:r>
              <a:rPr lang="en-US" dirty="0" smtClean="0"/>
              <a:t>, </a:t>
            </a:r>
            <a:r>
              <a:rPr lang="en-US" dirty="0" err="1" smtClean="0"/>
              <a:t>hỗ</a:t>
            </a:r>
            <a:r>
              <a:rPr lang="en-US" dirty="0" smtClean="0"/>
              <a:t> </a:t>
            </a:r>
            <a:r>
              <a:rPr lang="en-US" dirty="0" err="1" smtClean="0"/>
              <a:t>trợ</a:t>
            </a:r>
            <a:r>
              <a:rPr lang="en-US" dirty="0" smtClean="0"/>
              <a:t> </a:t>
            </a:r>
            <a:r>
              <a:rPr lang="en-US" dirty="0" err="1" smtClean="0"/>
              <a:t>công</a:t>
            </a:r>
            <a:r>
              <a:rPr lang="en-US" dirty="0" smtClean="0"/>
              <a:t> </a:t>
            </a:r>
            <a:r>
              <a:rPr lang="en-US" dirty="0" err="1" smtClean="0"/>
              <a:t>tác</a:t>
            </a:r>
            <a:r>
              <a:rPr lang="en-US" dirty="0" smtClean="0"/>
              <a:t> </a:t>
            </a:r>
            <a:r>
              <a:rPr lang="en-US" dirty="0" err="1" smtClean="0"/>
              <a:t>điều</a:t>
            </a:r>
            <a:r>
              <a:rPr lang="en-US" dirty="0" smtClean="0"/>
              <a:t> </a:t>
            </a:r>
            <a:r>
              <a:rPr lang="en-US" dirty="0" err="1" smtClean="0"/>
              <a:t>hành</a:t>
            </a:r>
            <a:r>
              <a:rPr lang="en-US" dirty="0" smtClean="0"/>
              <a:t>, </a:t>
            </a:r>
            <a:r>
              <a:rPr lang="en-US" dirty="0" err="1" smtClean="0"/>
              <a:t>quản</a:t>
            </a:r>
            <a:r>
              <a:rPr lang="en-US" dirty="0" smtClean="0"/>
              <a:t> </a:t>
            </a:r>
            <a:r>
              <a:rPr lang="en-US" dirty="0" err="1" smtClean="0"/>
              <a:t>lý</a:t>
            </a:r>
            <a:r>
              <a:rPr lang="en-US" dirty="0" smtClean="0"/>
              <a:t>, </a:t>
            </a:r>
            <a:r>
              <a:rPr lang="en-US" dirty="0" err="1" smtClean="0"/>
              <a:t>nâng</a:t>
            </a:r>
            <a:r>
              <a:rPr lang="en-US" dirty="0" smtClean="0"/>
              <a:t> </a:t>
            </a:r>
            <a:r>
              <a:rPr lang="en-US" dirty="0" err="1" smtClean="0"/>
              <a:t>cao</a:t>
            </a:r>
            <a:r>
              <a:rPr lang="en-US" dirty="0" smtClean="0"/>
              <a:t> </a:t>
            </a:r>
            <a:r>
              <a:rPr lang="en-US" dirty="0" err="1" smtClean="0"/>
              <a:t>năng</a:t>
            </a:r>
            <a:r>
              <a:rPr lang="en-US" dirty="0" smtClean="0"/>
              <a:t> </a:t>
            </a:r>
            <a:r>
              <a:rPr lang="en-US" dirty="0" err="1" smtClean="0"/>
              <a:t>lực</a:t>
            </a:r>
            <a:r>
              <a:rPr lang="en-US" dirty="0" smtClean="0"/>
              <a:t> KBCB…</a:t>
            </a:r>
          </a:p>
        </p:txBody>
      </p:sp>
      <p:sp>
        <p:nvSpPr>
          <p:cNvPr id="4" name="Slide Number Placeholder 3"/>
          <p:cNvSpPr>
            <a:spLocks noGrp="1"/>
          </p:cNvSpPr>
          <p:nvPr>
            <p:ph type="sldNum" sz="quarter" idx="11"/>
          </p:nvPr>
        </p:nvSpPr>
        <p:spPr/>
        <p:txBody>
          <a:bodyPr/>
          <a:lstStyle/>
          <a:p>
            <a:fld id="{8A76F598-2AD5-48A0-92F4-156B40A68287}" type="slidenum">
              <a:rPr lang="en-US" smtClean="0"/>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Tổng</a:t>
            </a:r>
            <a:r>
              <a:rPr lang="en-US" dirty="0" smtClean="0"/>
              <a:t> </a:t>
            </a:r>
            <a:r>
              <a:rPr lang="en-US" dirty="0" err="1" smtClean="0"/>
              <a:t>quan</a:t>
            </a:r>
            <a:r>
              <a:rPr lang="en-US" dirty="0" smtClean="0"/>
              <a:t> (</a:t>
            </a:r>
            <a:r>
              <a:rPr lang="en-US" dirty="0" err="1" smtClean="0"/>
              <a:t>tiếp</a:t>
            </a:r>
            <a:r>
              <a:rPr lang="en-US" dirty="0" smtClean="0"/>
              <a:t>)</a:t>
            </a:r>
            <a:endParaRPr lang="vi-VN" dirty="0"/>
          </a:p>
        </p:txBody>
      </p:sp>
      <p:sp>
        <p:nvSpPr>
          <p:cNvPr id="3" name="Content Placeholder 2"/>
          <p:cNvSpPr>
            <a:spLocks noGrp="1"/>
          </p:cNvSpPr>
          <p:nvPr>
            <p:ph idx="1"/>
          </p:nvPr>
        </p:nvSpPr>
        <p:spPr/>
        <p:txBody>
          <a:bodyPr/>
          <a:lstStyle/>
          <a:p>
            <a:r>
              <a:rPr lang="en-US" sz="3200" dirty="0" err="1" smtClean="0"/>
              <a:t>Các</a:t>
            </a:r>
            <a:r>
              <a:rPr lang="en-US" sz="3200" dirty="0" smtClean="0"/>
              <a:t> </a:t>
            </a:r>
            <a:r>
              <a:rPr lang="en-US" sz="3200" dirty="0" err="1" smtClean="0"/>
              <a:t>văn</a:t>
            </a:r>
            <a:r>
              <a:rPr lang="en-US" sz="3200" dirty="0" smtClean="0"/>
              <a:t> </a:t>
            </a:r>
            <a:r>
              <a:rPr lang="en-US" sz="3200" dirty="0" err="1" smtClean="0"/>
              <a:t>bản</a:t>
            </a:r>
            <a:r>
              <a:rPr lang="en-US" sz="3200" dirty="0" smtClean="0"/>
              <a:t>, </a:t>
            </a:r>
            <a:r>
              <a:rPr lang="en-US" sz="3200" dirty="0" err="1" smtClean="0"/>
              <a:t>quy</a:t>
            </a:r>
            <a:r>
              <a:rPr lang="en-US" sz="3200" dirty="0" smtClean="0"/>
              <a:t> </a:t>
            </a:r>
            <a:r>
              <a:rPr lang="en-US" sz="3200" dirty="0" err="1" smtClean="0"/>
              <a:t>định</a:t>
            </a:r>
            <a:r>
              <a:rPr lang="en-US" sz="3200" dirty="0" smtClean="0"/>
              <a:t> </a:t>
            </a:r>
            <a:r>
              <a:rPr lang="en-US" sz="3200" dirty="0" err="1" smtClean="0"/>
              <a:t>quan</a:t>
            </a:r>
            <a:r>
              <a:rPr lang="en-US" sz="3200" dirty="0" smtClean="0"/>
              <a:t> </a:t>
            </a:r>
            <a:r>
              <a:rPr lang="en-US" sz="3200" dirty="0" err="1" smtClean="0"/>
              <a:t>trọng</a:t>
            </a:r>
            <a:r>
              <a:rPr lang="en-US" sz="3200" dirty="0" smtClean="0"/>
              <a:t> </a:t>
            </a:r>
            <a:r>
              <a:rPr lang="en-US" sz="3200" dirty="0" err="1" smtClean="0"/>
              <a:t>đối</a:t>
            </a:r>
            <a:r>
              <a:rPr lang="en-US" sz="3200" dirty="0" smtClean="0"/>
              <a:t> </a:t>
            </a:r>
            <a:r>
              <a:rPr lang="en-US" sz="3200" dirty="0" err="1" smtClean="0"/>
              <a:t>với</a:t>
            </a:r>
            <a:r>
              <a:rPr lang="en-US" sz="3200" dirty="0" smtClean="0"/>
              <a:t> </a:t>
            </a:r>
            <a:r>
              <a:rPr lang="en-US" sz="3200" dirty="0" err="1" smtClean="0"/>
              <a:t>công</a:t>
            </a:r>
            <a:r>
              <a:rPr lang="en-US" sz="3200" dirty="0" smtClean="0"/>
              <a:t> </a:t>
            </a:r>
            <a:r>
              <a:rPr lang="en-US" sz="3200" dirty="0" err="1" smtClean="0"/>
              <a:t>tác</a:t>
            </a:r>
            <a:r>
              <a:rPr lang="en-US" sz="3200" dirty="0" smtClean="0"/>
              <a:t> </a:t>
            </a:r>
            <a:r>
              <a:rPr lang="en-US" sz="3200" dirty="0" err="1" smtClean="0"/>
              <a:t>khám</a:t>
            </a:r>
            <a:r>
              <a:rPr lang="en-US" sz="3200" dirty="0" smtClean="0"/>
              <a:t> </a:t>
            </a:r>
            <a:r>
              <a:rPr lang="en-US" sz="3200" dirty="0" err="1" smtClean="0"/>
              <a:t>bệnh</a:t>
            </a:r>
            <a:r>
              <a:rPr lang="en-US" sz="3200" dirty="0" smtClean="0"/>
              <a:t>, </a:t>
            </a:r>
            <a:r>
              <a:rPr lang="en-US" sz="3200" dirty="0" err="1" smtClean="0"/>
              <a:t>chữa</a:t>
            </a:r>
            <a:r>
              <a:rPr lang="en-US" sz="3200" dirty="0" smtClean="0"/>
              <a:t> </a:t>
            </a:r>
            <a:r>
              <a:rPr lang="en-US" sz="3200" dirty="0" err="1" smtClean="0"/>
              <a:t>bệnh</a:t>
            </a:r>
            <a:r>
              <a:rPr lang="en-US" sz="3200" dirty="0" smtClean="0"/>
              <a:t> </a:t>
            </a:r>
            <a:r>
              <a:rPr lang="en-US" sz="3200" dirty="0" err="1" smtClean="0"/>
              <a:t>bảo</a:t>
            </a:r>
            <a:r>
              <a:rPr lang="en-US" sz="3200" dirty="0" smtClean="0"/>
              <a:t> </a:t>
            </a:r>
            <a:r>
              <a:rPr lang="en-US" sz="3200" dirty="0" err="1" smtClean="0"/>
              <a:t>hiểm</a:t>
            </a:r>
            <a:r>
              <a:rPr lang="en-US" sz="3200" dirty="0" smtClean="0"/>
              <a:t> y </a:t>
            </a:r>
            <a:r>
              <a:rPr lang="en-US" sz="3200" dirty="0" err="1" smtClean="0"/>
              <a:t>tế</a:t>
            </a:r>
            <a:r>
              <a:rPr lang="en-US" sz="3200" dirty="0" smtClean="0"/>
              <a:t> </a:t>
            </a:r>
            <a:r>
              <a:rPr lang="en-US" sz="3200" dirty="0" err="1" smtClean="0"/>
              <a:t>và</a:t>
            </a:r>
            <a:r>
              <a:rPr lang="en-US" sz="3200" dirty="0" smtClean="0"/>
              <a:t> </a:t>
            </a:r>
            <a:r>
              <a:rPr lang="en-US" sz="3200" dirty="0" err="1" smtClean="0"/>
              <a:t>trích</a:t>
            </a:r>
            <a:r>
              <a:rPr lang="en-US" sz="3200" dirty="0" smtClean="0"/>
              <a:t> </a:t>
            </a:r>
            <a:r>
              <a:rPr lang="en-US" sz="3200" dirty="0" err="1" smtClean="0"/>
              <a:t>chuyển</a:t>
            </a:r>
            <a:r>
              <a:rPr lang="en-US" sz="3200" dirty="0" smtClean="0"/>
              <a:t> </a:t>
            </a:r>
            <a:r>
              <a:rPr lang="en-US" sz="3200" dirty="0" err="1" smtClean="0"/>
              <a:t>dữ</a:t>
            </a:r>
            <a:r>
              <a:rPr lang="en-US" sz="3200" dirty="0" smtClean="0"/>
              <a:t> </a:t>
            </a:r>
            <a:r>
              <a:rPr lang="en-US" sz="3200" dirty="0" err="1" smtClean="0"/>
              <a:t>liệu</a:t>
            </a:r>
            <a:r>
              <a:rPr lang="en-US" sz="3200" dirty="0" smtClean="0"/>
              <a:t> </a:t>
            </a:r>
            <a:r>
              <a:rPr lang="en-US" sz="3200" dirty="0" err="1" smtClean="0"/>
              <a:t>điện</a:t>
            </a:r>
            <a:r>
              <a:rPr lang="en-US" sz="3200" dirty="0" smtClean="0"/>
              <a:t> </a:t>
            </a:r>
            <a:r>
              <a:rPr lang="en-US" sz="3200" dirty="0" err="1" smtClean="0"/>
              <a:t>tử</a:t>
            </a:r>
            <a:endParaRPr lang="en-US" sz="3200" dirty="0" smtClean="0"/>
          </a:p>
          <a:p>
            <a:pPr lvl="1"/>
            <a:r>
              <a:rPr lang="en-US" b="1" dirty="0" err="1" smtClean="0"/>
              <a:t>Luật</a:t>
            </a:r>
            <a:r>
              <a:rPr lang="en-US" b="1" dirty="0" smtClean="0"/>
              <a:t> </a:t>
            </a:r>
            <a:r>
              <a:rPr lang="en-US" b="1" dirty="0" err="1" smtClean="0"/>
              <a:t>khám</a:t>
            </a:r>
            <a:r>
              <a:rPr lang="en-US" b="1" dirty="0" smtClean="0"/>
              <a:t> </a:t>
            </a:r>
            <a:r>
              <a:rPr lang="en-US" b="1" dirty="0" err="1" smtClean="0"/>
              <a:t>bệnh</a:t>
            </a:r>
            <a:r>
              <a:rPr lang="en-US" b="1" dirty="0" smtClean="0"/>
              <a:t>, </a:t>
            </a:r>
            <a:r>
              <a:rPr lang="en-US" b="1" dirty="0" err="1" smtClean="0"/>
              <a:t>chữa</a:t>
            </a:r>
            <a:r>
              <a:rPr lang="en-US" b="1" dirty="0" smtClean="0"/>
              <a:t> </a:t>
            </a:r>
            <a:r>
              <a:rPr lang="en-US" b="1" dirty="0" err="1" smtClean="0"/>
              <a:t>bệnh</a:t>
            </a:r>
            <a:r>
              <a:rPr lang="en-US" b="1" dirty="0" smtClean="0"/>
              <a:t> </a:t>
            </a:r>
            <a:r>
              <a:rPr lang="en-US" b="1" dirty="0" err="1" smtClean="0"/>
              <a:t>số</a:t>
            </a:r>
            <a:r>
              <a:rPr lang="en-US" b="1" dirty="0" smtClean="0"/>
              <a:t> 40/2009/QH12</a:t>
            </a:r>
            <a:r>
              <a:rPr lang="en-US" dirty="0" smtClean="0"/>
              <a:t> </a:t>
            </a:r>
          </a:p>
          <a:p>
            <a:pPr lvl="1"/>
            <a:r>
              <a:rPr lang="en-US" b="1" dirty="0" err="1" smtClean="0"/>
              <a:t>Luật</a:t>
            </a:r>
            <a:r>
              <a:rPr lang="en-US" b="1" dirty="0" smtClean="0"/>
              <a:t> </a:t>
            </a:r>
            <a:r>
              <a:rPr lang="en-US" b="1" dirty="0" err="1" smtClean="0"/>
              <a:t>sửa</a:t>
            </a:r>
            <a:r>
              <a:rPr lang="en-US" b="1" dirty="0" smtClean="0"/>
              <a:t> </a:t>
            </a:r>
            <a:r>
              <a:rPr lang="en-US" b="1" dirty="0" err="1" smtClean="0"/>
              <a:t>đổi</a:t>
            </a:r>
            <a:r>
              <a:rPr lang="en-US" b="1" dirty="0" smtClean="0"/>
              <a:t>, </a:t>
            </a:r>
            <a:r>
              <a:rPr lang="en-US" b="1" dirty="0" err="1" smtClean="0"/>
              <a:t>bổ</a:t>
            </a:r>
            <a:r>
              <a:rPr lang="en-US" b="1" dirty="0" smtClean="0"/>
              <a:t> sung </a:t>
            </a:r>
            <a:r>
              <a:rPr lang="en-US" b="1" dirty="0" err="1" smtClean="0"/>
              <a:t>một</a:t>
            </a:r>
            <a:r>
              <a:rPr lang="en-US" b="1" dirty="0" smtClean="0"/>
              <a:t> </a:t>
            </a:r>
            <a:r>
              <a:rPr lang="en-US" b="1" dirty="0" err="1" smtClean="0"/>
              <a:t>số</a:t>
            </a:r>
            <a:r>
              <a:rPr lang="en-US" b="1" dirty="0" smtClean="0"/>
              <a:t> </a:t>
            </a:r>
            <a:r>
              <a:rPr lang="en-US" b="1" dirty="0" err="1" smtClean="0"/>
              <a:t>điều</a:t>
            </a:r>
            <a:r>
              <a:rPr lang="en-US" b="1" dirty="0" smtClean="0"/>
              <a:t> </a:t>
            </a:r>
            <a:r>
              <a:rPr lang="en-US" b="1" dirty="0" err="1" smtClean="0"/>
              <a:t>của</a:t>
            </a:r>
            <a:r>
              <a:rPr lang="en-US" b="1" dirty="0" smtClean="0"/>
              <a:t> </a:t>
            </a:r>
            <a:r>
              <a:rPr lang="en-US" b="1" dirty="0" err="1" smtClean="0"/>
              <a:t>Luật</a:t>
            </a:r>
            <a:r>
              <a:rPr lang="en-US" b="1" dirty="0" smtClean="0"/>
              <a:t> </a:t>
            </a:r>
            <a:r>
              <a:rPr lang="en-US" b="1" dirty="0" err="1" smtClean="0"/>
              <a:t>bảo</a:t>
            </a:r>
            <a:r>
              <a:rPr lang="en-US" b="1" dirty="0" smtClean="0"/>
              <a:t> </a:t>
            </a:r>
            <a:r>
              <a:rPr lang="en-US" b="1" dirty="0" err="1" smtClean="0"/>
              <a:t>hiểm</a:t>
            </a:r>
            <a:r>
              <a:rPr lang="en-US" b="1" dirty="0" smtClean="0"/>
              <a:t> y </a:t>
            </a:r>
            <a:r>
              <a:rPr lang="en-US" b="1" dirty="0" err="1" smtClean="0"/>
              <a:t>tế</a:t>
            </a:r>
            <a:r>
              <a:rPr lang="en-US" b="1" dirty="0" smtClean="0"/>
              <a:t> </a:t>
            </a:r>
            <a:r>
              <a:rPr lang="en-US" b="1" dirty="0" err="1" smtClean="0"/>
              <a:t>số</a:t>
            </a:r>
            <a:r>
              <a:rPr lang="en-US" b="1" dirty="0" smtClean="0"/>
              <a:t> 46/2014/QH13</a:t>
            </a:r>
          </a:p>
          <a:p>
            <a:pPr lvl="1"/>
            <a:r>
              <a:rPr lang="en-US" b="1" dirty="0" err="1" smtClean="0"/>
              <a:t>Luật</a:t>
            </a:r>
            <a:r>
              <a:rPr lang="en-US" b="1" dirty="0" smtClean="0"/>
              <a:t> </a:t>
            </a:r>
            <a:r>
              <a:rPr lang="en-US" b="1" dirty="0" err="1" smtClean="0"/>
              <a:t>công</a:t>
            </a:r>
            <a:r>
              <a:rPr lang="en-US" b="1" dirty="0" smtClean="0"/>
              <a:t> </a:t>
            </a:r>
            <a:r>
              <a:rPr lang="en-US" b="1" dirty="0" err="1" smtClean="0"/>
              <a:t>nghệ</a:t>
            </a:r>
            <a:r>
              <a:rPr lang="en-US" b="1" dirty="0" smtClean="0"/>
              <a:t> </a:t>
            </a:r>
            <a:r>
              <a:rPr lang="en-US" b="1" dirty="0" err="1" smtClean="0"/>
              <a:t>thông</a:t>
            </a:r>
            <a:r>
              <a:rPr lang="en-US" b="1" dirty="0" smtClean="0"/>
              <a:t> tin </a:t>
            </a:r>
            <a:r>
              <a:rPr lang="en-US" b="1" dirty="0" err="1" smtClean="0"/>
              <a:t>số</a:t>
            </a:r>
            <a:r>
              <a:rPr lang="en-US" b="1" dirty="0" smtClean="0"/>
              <a:t> 67/2006/QH11</a:t>
            </a:r>
            <a:r>
              <a:rPr lang="en-US" dirty="0" smtClean="0"/>
              <a:t> </a:t>
            </a:r>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3" name="Group 41"/>
          <p:cNvGrpSpPr>
            <a:grpSpLocks/>
          </p:cNvGrpSpPr>
          <p:nvPr/>
        </p:nvGrpSpPr>
        <p:grpSpPr bwMode="auto">
          <a:xfrm>
            <a:off x="838200" y="2057400"/>
            <a:ext cx="5943600" cy="609600"/>
            <a:chOff x="1440" y="1296"/>
            <a:chExt cx="3744" cy="384"/>
          </a:xfrm>
        </p:grpSpPr>
        <p:grpSp>
          <p:nvGrpSpPr>
            <p:cNvPr id="4"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30"/>
            </a:xfrm>
            <a:prstGeom prst="rect">
              <a:avLst/>
            </a:prstGeom>
            <a:noFill/>
            <a:ln>
              <a:noFill/>
            </a:ln>
            <a:effectLst/>
            <a:extLst>
              <a:ext uri="{909E8E84-426E-40DD-AFC4-6F175D3DCCD1}">
                <a14:hiddenFill xmlns="" xmlns:a14="http://schemas.microsoft.com/office/drawing/2010/main">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Tổng</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quan</a:t>
              </a:r>
              <a:endParaRPr lang="en-US" sz="2800" dirty="0">
                <a:solidFill>
                  <a:schemeClr val="bg1">
                    <a:lumMod val="75000"/>
                  </a:schemeClr>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5" name="Group 52"/>
          <p:cNvGrpSpPr>
            <a:grpSpLocks/>
          </p:cNvGrpSpPr>
          <p:nvPr/>
        </p:nvGrpSpPr>
        <p:grpSpPr bwMode="auto">
          <a:xfrm>
            <a:off x="838200" y="2743200"/>
            <a:ext cx="6553204" cy="609600"/>
            <a:chOff x="1440" y="1296"/>
            <a:chExt cx="4128" cy="384"/>
          </a:xfrm>
        </p:grpSpPr>
        <p:grpSp>
          <p:nvGrpSpPr>
            <p:cNvPr id="6"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68"/>
            </a:xfrm>
            <a:prstGeom prst="rect">
              <a:avLst/>
            </a:prstGeom>
            <a:noFill/>
            <a:ln>
              <a:noFill/>
            </a:ln>
            <a:effectLst/>
            <a:extLst>
              <a:ext uri="{909E8E84-426E-40DD-AFC4-6F175D3DCCD1}">
                <a14:hiddenFill xmlns="" xmlns:a14="http://schemas.microsoft.com/office/drawing/2010/main">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3200" b="1" dirty="0" err="1" smtClean="0">
                  <a:solidFill>
                    <a:srgbClr val="002060"/>
                  </a:solidFill>
                  <a:latin typeface="Arial" panose="020B0604020202020204" pitchFamily="34" charset="0"/>
                  <a:cs typeface="Arial" panose="020B0604020202020204" pitchFamily="34" charset="0"/>
                </a:rPr>
                <a:t>Cơ</a:t>
              </a:r>
              <a:r>
                <a:rPr lang="en-US" sz="3200" b="1" dirty="0" smtClean="0">
                  <a:solidFill>
                    <a:srgbClr val="002060"/>
                  </a:solidFill>
                  <a:latin typeface="Arial" panose="020B0604020202020204" pitchFamily="34" charset="0"/>
                  <a:cs typeface="Arial" panose="020B0604020202020204" pitchFamily="34" charset="0"/>
                </a:rPr>
                <a:t> </a:t>
              </a:r>
              <a:r>
                <a:rPr lang="en-US" sz="3200" b="1" dirty="0" err="1" smtClean="0">
                  <a:solidFill>
                    <a:srgbClr val="002060"/>
                  </a:solidFill>
                  <a:latin typeface="Arial" panose="020B0604020202020204" pitchFamily="34" charset="0"/>
                  <a:cs typeface="Arial" panose="020B0604020202020204" pitchFamily="34" charset="0"/>
                </a:rPr>
                <a:t>sở</a:t>
              </a:r>
              <a:r>
                <a:rPr lang="en-US" sz="3200" b="1" dirty="0" smtClean="0">
                  <a:solidFill>
                    <a:srgbClr val="002060"/>
                  </a:solidFill>
                  <a:latin typeface="Arial" panose="020B0604020202020204" pitchFamily="34" charset="0"/>
                  <a:cs typeface="Arial" panose="020B0604020202020204" pitchFamily="34" charset="0"/>
                </a:rPr>
                <a:t> </a:t>
              </a:r>
              <a:r>
                <a:rPr lang="en-US" sz="3200" b="1" dirty="0" err="1" smtClean="0">
                  <a:solidFill>
                    <a:srgbClr val="002060"/>
                  </a:solidFill>
                  <a:latin typeface="Arial" panose="020B0604020202020204" pitchFamily="34" charset="0"/>
                  <a:cs typeface="Arial" panose="020B0604020202020204" pitchFamily="34" charset="0"/>
                </a:rPr>
                <a:t>pháp</a:t>
              </a:r>
              <a:r>
                <a:rPr lang="en-US" sz="3200" b="1" dirty="0" smtClean="0">
                  <a:solidFill>
                    <a:srgbClr val="002060"/>
                  </a:solidFill>
                  <a:latin typeface="Arial" panose="020B0604020202020204" pitchFamily="34" charset="0"/>
                  <a:cs typeface="Arial" panose="020B0604020202020204" pitchFamily="34" charset="0"/>
                </a:rPr>
                <a:t> </a:t>
              </a:r>
              <a:r>
                <a:rPr lang="en-US" sz="3200" b="1" dirty="0" err="1" smtClean="0">
                  <a:solidFill>
                    <a:srgbClr val="002060"/>
                  </a:solidFill>
                  <a:latin typeface="Arial" panose="020B0604020202020204" pitchFamily="34" charset="0"/>
                  <a:cs typeface="Arial" panose="020B0604020202020204" pitchFamily="34" charset="0"/>
                </a:rPr>
                <a:t>lý</a:t>
              </a:r>
              <a:endParaRPr lang="en-US" sz="3200" b="1" dirty="0">
                <a:solidFill>
                  <a:srgbClr val="002060"/>
                </a:solidFill>
                <a:latin typeface="Arial" panose="020B0604020202020204" pitchFamily="34" charset="0"/>
                <a:cs typeface="Arial" panose="020B0604020202020204" pitchFamily="34" charset="0"/>
              </a:endParaRP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7" name="Group 63"/>
          <p:cNvGrpSpPr>
            <a:grpSpLocks/>
          </p:cNvGrpSpPr>
          <p:nvPr/>
        </p:nvGrpSpPr>
        <p:grpSpPr bwMode="auto">
          <a:xfrm>
            <a:off x="838200" y="3505200"/>
            <a:ext cx="6096000" cy="609600"/>
            <a:chOff x="1440" y="1296"/>
            <a:chExt cx="3840" cy="384"/>
          </a:xfrm>
        </p:grpSpPr>
        <p:grpSp>
          <p:nvGrpSpPr>
            <p:cNvPr id="8"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2" name="Rectangle 72"/>
            <p:cNvSpPr>
              <a:spLocks noChangeArrowheads="1"/>
            </p:cNvSpPr>
            <p:nvPr/>
          </p:nvSpPr>
          <p:spPr bwMode="auto">
            <a:xfrm>
              <a:off x="1872" y="1296"/>
              <a:ext cx="3408" cy="327"/>
            </a:xfrm>
            <a:prstGeom prst="rect">
              <a:avLst/>
            </a:prstGeom>
            <a:noFill/>
            <a:ln>
              <a:noFill/>
            </a:ln>
            <a:effectLst/>
            <a:extLst>
              <a:ext uri="{909E8E84-426E-40DD-AFC4-6F175D3DCCD1}">
                <a14:hiddenFill xmlns="" xmlns:a14="http://schemas.microsoft.com/office/drawing/2010/main">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Một</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số</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lưu</a:t>
              </a:r>
              <a:r>
                <a:rPr lang="en-US" sz="2800" dirty="0" smtClean="0">
                  <a:solidFill>
                    <a:schemeClr val="bg1">
                      <a:lumMod val="75000"/>
                    </a:schemeClr>
                  </a:solidFill>
                  <a:latin typeface="Arial" panose="020B0604020202020204" pitchFamily="34" charset="0"/>
                  <a:cs typeface="Arial" panose="020B0604020202020204" pitchFamily="34" charset="0"/>
                </a:rPr>
                <a:t> ý </a:t>
              </a:r>
              <a:r>
                <a:rPr lang="en-US" sz="2800" dirty="0" err="1" smtClean="0">
                  <a:solidFill>
                    <a:schemeClr val="bg1">
                      <a:lumMod val="75000"/>
                    </a:schemeClr>
                  </a:solidFill>
                  <a:latin typeface="Arial" panose="020B0604020202020204" pitchFamily="34" charset="0"/>
                  <a:cs typeface="Arial" panose="020B0604020202020204" pitchFamily="34" charset="0"/>
                </a:rPr>
                <a:t>đối</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với</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các</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văn</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bản</a:t>
              </a:r>
              <a:endParaRPr lang="en-US" sz="2800" dirty="0">
                <a:solidFill>
                  <a:schemeClr val="bg1">
                    <a:lumMod val="75000"/>
                  </a:schemeClr>
                </a:solidFill>
                <a:latin typeface="Arial" panose="020B0604020202020204" pitchFamily="34" charset="0"/>
                <a:cs typeface="Arial" panose="020B0604020202020204" pitchFamily="34" charset="0"/>
              </a:endParaRPr>
            </a:p>
          </p:txBody>
        </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9" name="Group 96"/>
          <p:cNvGrpSpPr>
            <a:grpSpLocks/>
          </p:cNvGrpSpPr>
          <p:nvPr/>
        </p:nvGrpSpPr>
        <p:grpSpPr bwMode="auto">
          <a:xfrm>
            <a:off x="838200" y="4267200"/>
            <a:ext cx="7772400" cy="609600"/>
            <a:chOff x="1440" y="1296"/>
            <a:chExt cx="3984" cy="384"/>
          </a:xfrm>
        </p:grpSpPr>
        <p:grpSp>
          <p:nvGrpSpPr>
            <p:cNvPr id="10"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 xmlns:a14="http://schemas.microsoft.com/office/drawing/2010/main">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75000"/>
                    </a:schemeClr>
                  </a:solidFill>
                  <a:latin typeface="Arial" panose="020B0604020202020204" pitchFamily="34" charset="0"/>
                  <a:cs typeface="Arial" panose="020B0604020202020204" pitchFamily="34" charset="0"/>
                </a:rPr>
                <a:t>Nguyên</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tắc</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thanh</a:t>
              </a:r>
              <a:r>
                <a:rPr lang="en-US" sz="2800" dirty="0" smtClean="0">
                  <a:solidFill>
                    <a:schemeClr val="bg1">
                      <a:lumMod val="75000"/>
                    </a:schemeClr>
                  </a:solidFill>
                  <a:latin typeface="Arial" panose="020B0604020202020204" pitchFamily="34" charset="0"/>
                  <a:cs typeface="Arial" panose="020B0604020202020204" pitchFamily="34" charset="0"/>
                </a:rPr>
                <a:t> </a:t>
              </a:r>
              <a:r>
                <a:rPr lang="en-US" sz="2800" dirty="0" err="1" smtClean="0">
                  <a:solidFill>
                    <a:schemeClr val="bg1">
                      <a:lumMod val="75000"/>
                    </a:schemeClr>
                  </a:solidFill>
                  <a:latin typeface="Arial" panose="020B0604020202020204" pitchFamily="34" charset="0"/>
                  <a:cs typeface="Arial" panose="020B0604020202020204" pitchFamily="34" charset="0"/>
                </a:rPr>
                <a:t>toán</a:t>
              </a:r>
              <a:r>
                <a:rPr lang="en-US" sz="2800" dirty="0" smtClean="0">
                  <a:solidFill>
                    <a:schemeClr val="bg1">
                      <a:lumMod val="75000"/>
                    </a:schemeClr>
                  </a:solidFill>
                  <a:latin typeface="Arial" panose="020B0604020202020204" pitchFamily="34" charset="0"/>
                  <a:cs typeface="Arial" panose="020B0604020202020204" pitchFamily="34" charset="0"/>
                </a:rPr>
                <a:t> chi </a:t>
              </a:r>
              <a:r>
                <a:rPr lang="en-US" sz="2800" dirty="0" err="1" smtClean="0">
                  <a:solidFill>
                    <a:schemeClr val="bg1">
                      <a:lumMod val="75000"/>
                    </a:schemeClr>
                  </a:solidFill>
                  <a:latin typeface="Arial" panose="020B0604020202020204" pitchFamily="34" charset="0"/>
                  <a:cs typeface="Arial" panose="020B0604020202020204" pitchFamily="34" charset="0"/>
                </a:rPr>
                <a:t>phí</a:t>
              </a:r>
              <a:r>
                <a:rPr lang="en-US" sz="2800" dirty="0" smtClean="0">
                  <a:solidFill>
                    <a:schemeClr val="bg1">
                      <a:lumMod val="75000"/>
                    </a:schemeClr>
                  </a:solidFill>
                  <a:latin typeface="Arial" panose="020B0604020202020204" pitchFamily="34" charset="0"/>
                  <a:cs typeface="Arial" panose="020B0604020202020204" pitchFamily="34" charset="0"/>
                </a:rPr>
                <a:t> KCB BHYT</a:t>
              </a:r>
              <a:endParaRPr lang="en-US" sz="2800" dirty="0">
                <a:solidFill>
                  <a:schemeClr val="bg1">
                    <a:lumMod val="75000"/>
                  </a:schemeClr>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9</a:t>
            </a:fld>
            <a:endParaRPr lang="en-US"/>
          </a:p>
        </p:txBody>
      </p:sp>
    </p:spTree>
    <p:extLst>
      <p:ext uri="{BB962C8B-B14F-4D97-AF65-F5344CB8AC3E}">
        <p14:creationId xmlns="" xmlns:p14="http://schemas.microsoft.com/office/powerpoint/2010/main" val="1155357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cdb2004119gl">
  <a:themeElements>
    <a:clrScheme name="sample 2">
      <a:dk1>
        <a:srgbClr val="113F71"/>
      </a:dk1>
      <a:lt1>
        <a:srgbClr val="FFFFFF"/>
      </a:lt1>
      <a:dk2>
        <a:srgbClr val="000000"/>
      </a:dk2>
      <a:lt2>
        <a:srgbClr val="C1D1D3"/>
      </a:lt2>
      <a:accent1>
        <a:srgbClr val="2D7ACF"/>
      </a:accent1>
      <a:accent2>
        <a:srgbClr val="99CC00"/>
      </a:accent2>
      <a:accent3>
        <a:srgbClr val="FFFFFF"/>
      </a:accent3>
      <a:accent4>
        <a:srgbClr val="0D345F"/>
      </a:accent4>
      <a:accent5>
        <a:srgbClr val="ADBEE4"/>
      </a:accent5>
      <a:accent6>
        <a:srgbClr val="8AB900"/>
      </a:accent6>
      <a:hlink>
        <a:srgbClr val="5AABCC"/>
      </a:hlink>
      <a:folHlink>
        <a:srgbClr val="BD9E61"/>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le 1">
        <a:dk1>
          <a:srgbClr val="1F52C0"/>
        </a:dk1>
        <a:lt1>
          <a:srgbClr val="FFFFFF"/>
        </a:lt1>
        <a:dk2>
          <a:srgbClr val="000000"/>
        </a:dk2>
        <a:lt2>
          <a:srgbClr val="D6E1E2"/>
        </a:lt2>
        <a:accent1>
          <a:srgbClr val="E38B55"/>
        </a:accent1>
        <a:accent2>
          <a:srgbClr val="CB81D5"/>
        </a:accent2>
        <a:accent3>
          <a:srgbClr val="FFFFFF"/>
        </a:accent3>
        <a:accent4>
          <a:srgbClr val="1945A4"/>
        </a:accent4>
        <a:accent5>
          <a:srgbClr val="EFC4B4"/>
        </a:accent5>
        <a:accent6>
          <a:srgbClr val="B874C1"/>
        </a:accent6>
        <a:hlink>
          <a:srgbClr val="705FC3"/>
        </a:hlink>
        <a:folHlink>
          <a:srgbClr val="83A6A7"/>
        </a:folHlink>
      </a:clrScheme>
      <a:clrMap bg1="lt1" tx1="dk1" bg2="lt2" tx2="dk2" accent1="accent1" accent2="accent2" accent3="accent3" accent4="accent4" accent5="accent5" accent6="accent6" hlink="hlink" folHlink="folHlink"/>
    </a:extraClrScheme>
    <a:extraClrScheme>
      <a:clrScheme name="sample 2">
        <a:dk1>
          <a:srgbClr val="113F71"/>
        </a:dk1>
        <a:lt1>
          <a:srgbClr val="FFFFFF"/>
        </a:lt1>
        <a:dk2>
          <a:srgbClr val="000000"/>
        </a:dk2>
        <a:lt2>
          <a:srgbClr val="C1D1D3"/>
        </a:lt2>
        <a:accent1>
          <a:srgbClr val="2D7ACF"/>
        </a:accent1>
        <a:accent2>
          <a:srgbClr val="99CC00"/>
        </a:accent2>
        <a:accent3>
          <a:srgbClr val="FFFFFF"/>
        </a:accent3>
        <a:accent4>
          <a:srgbClr val="0D345F"/>
        </a:accent4>
        <a:accent5>
          <a:srgbClr val="ADBEE4"/>
        </a:accent5>
        <a:accent6>
          <a:srgbClr val="8AB900"/>
        </a:accent6>
        <a:hlink>
          <a:srgbClr val="5AABCC"/>
        </a:hlink>
        <a:folHlink>
          <a:srgbClr val="BD9E61"/>
        </a:folHlink>
      </a:clrScheme>
      <a:clrMap bg1="lt1" tx1="dk1" bg2="lt2" tx2="dk2" accent1="accent1" accent2="accent2" accent3="accent3" accent4="accent4" accent5="accent5" accent6="accent6" hlink="hlink" folHlink="folHlink"/>
    </a:extraClrScheme>
    <a:extraClrScheme>
      <a:clrScheme name="sample 3">
        <a:dk1>
          <a:srgbClr val="1F2163"/>
        </a:dk1>
        <a:lt1>
          <a:srgbClr val="FFFFFF"/>
        </a:lt1>
        <a:dk2>
          <a:srgbClr val="000000"/>
        </a:dk2>
        <a:lt2>
          <a:srgbClr val="CCD8DA"/>
        </a:lt2>
        <a:accent1>
          <a:srgbClr val="4067CA"/>
        </a:accent1>
        <a:accent2>
          <a:srgbClr val="00B4B0"/>
        </a:accent2>
        <a:accent3>
          <a:srgbClr val="FFFFFF"/>
        </a:accent3>
        <a:accent4>
          <a:srgbClr val="191B53"/>
        </a:accent4>
        <a:accent5>
          <a:srgbClr val="AFB8E1"/>
        </a:accent5>
        <a:accent6>
          <a:srgbClr val="00A39F"/>
        </a:accent6>
        <a:hlink>
          <a:srgbClr val="6DB1DF"/>
        </a:hlink>
        <a:folHlink>
          <a:srgbClr val="9292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cdb2004119gl</Template>
  <TotalTime>2048</TotalTime>
  <Words>1829</Words>
  <Application>Microsoft Office PowerPoint</Application>
  <PresentationFormat>On-screen Show (4:3)</PresentationFormat>
  <Paragraphs>155</Paragraphs>
  <Slides>35</Slides>
  <Notes>2</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cdb2004119gl</vt:lpstr>
      <vt:lpstr>TỔNG QUAN VỀ  HỆ THỐNG BẢO HIỂM Y TẾ</vt:lpstr>
      <vt:lpstr>Nội dung</vt:lpstr>
      <vt:lpstr>Nội dung</vt:lpstr>
      <vt:lpstr>Tổng quan</vt:lpstr>
      <vt:lpstr>Tổng quan (tiếp)</vt:lpstr>
      <vt:lpstr>Slide 6</vt:lpstr>
      <vt:lpstr>Tổng quan (tiếp)</vt:lpstr>
      <vt:lpstr>Tổng quan (tiếp)</vt:lpstr>
      <vt:lpstr>Nội dung</vt:lpstr>
      <vt:lpstr>Cơ sở pháp lý</vt:lpstr>
      <vt:lpstr>Cơ sở pháp lý (tiếp)</vt:lpstr>
      <vt:lpstr>Nội dung</vt:lpstr>
      <vt:lpstr>Một số lưu ý</vt:lpstr>
      <vt:lpstr>Một số lưu ý (tiếp)</vt:lpstr>
      <vt:lpstr>Điều 29, Điều 42, Luật BHYT </vt:lpstr>
      <vt:lpstr>Một số lưu ý (tiếp)</vt:lpstr>
      <vt:lpstr>Khoản 1, Điều 32, Luật BHYT số 46</vt:lpstr>
      <vt:lpstr>Slide 18</vt:lpstr>
      <vt:lpstr>Một số lưu ý (tiếp)</vt:lpstr>
      <vt:lpstr>Điều 20, Nghị định 146</vt:lpstr>
      <vt:lpstr>Điều 21, Nghị định 146</vt:lpstr>
      <vt:lpstr>Một số lưu ý (tiếp)</vt:lpstr>
      <vt:lpstr>Điều 10, Thông tư 48</vt:lpstr>
      <vt:lpstr>Điều 11, Thông tư 48</vt:lpstr>
      <vt:lpstr>Một số lưu ý (tiếp)</vt:lpstr>
      <vt:lpstr>Một số lưu ý (tiếp)</vt:lpstr>
      <vt:lpstr>Nội dung</vt:lpstr>
      <vt:lpstr>Nguyên tắc thanh toán chi phí KBCB BHYT</vt:lpstr>
      <vt:lpstr>Slide 29</vt:lpstr>
      <vt:lpstr>Slide 30</vt:lpstr>
      <vt:lpstr>Một số vướng mắc, bất cập</vt:lpstr>
      <vt:lpstr>Một số vướng mắc, bất cập (tiếp)</vt:lpstr>
      <vt:lpstr>Slide 33</vt:lpstr>
      <vt:lpstr>Slide 34</vt:lpstr>
      <vt:lpstr>Slide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BÁO CÁO TÌNH HÌNH TRIỂN KHAI DỰ ÁN “BỆNH ÁN ĐIỆN TỬ  VÀ QUẢN LÝ HỆ THỐNG KHÁM CHỮA BỆNH GIAI ĐOẠN 2011-2014”</dc:title>
  <dc:creator>NO MORE</dc:creator>
  <cp:lastModifiedBy>mrsThuy</cp:lastModifiedBy>
  <cp:revision>176</cp:revision>
  <cp:lastPrinted>2015-08-03T09:47:39Z</cp:lastPrinted>
  <dcterms:created xsi:type="dcterms:W3CDTF">2015-08-02T10:43:56Z</dcterms:created>
  <dcterms:modified xsi:type="dcterms:W3CDTF">2019-03-29T01:09:25Z</dcterms:modified>
</cp:coreProperties>
</file>