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6" r:id="rId2"/>
    <p:sldId id="441" r:id="rId3"/>
    <p:sldId id="313" r:id="rId4"/>
    <p:sldId id="321" r:id="rId5"/>
    <p:sldId id="422" r:id="rId6"/>
    <p:sldId id="423" r:id="rId7"/>
    <p:sldId id="412" r:id="rId8"/>
    <p:sldId id="414" r:id="rId9"/>
    <p:sldId id="413" r:id="rId10"/>
    <p:sldId id="415" r:id="rId11"/>
    <p:sldId id="416" r:id="rId12"/>
    <p:sldId id="417" r:id="rId13"/>
    <p:sldId id="418" r:id="rId14"/>
    <p:sldId id="419" r:id="rId15"/>
    <p:sldId id="420" r:id="rId16"/>
    <p:sldId id="442" r:id="rId17"/>
    <p:sldId id="421" r:id="rId18"/>
    <p:sldId id="424" r:id="rId19"/>
    <p:sldId id="425" r:id="rId20"/>
    <p:sldId id="426" r:id="rId21"/>
    <p:sldId id="427" r:id="rId22"/>
    <p:sldId id="428" r:id="rId23"/>
    <p:sldId id="436" r:id="rId24"/>
    <p:sldId id="437" r:id="rId25"/>
    <p:sldId id="443" r:id="rId26"/>
    <p:sldId id="429" r:id="rId27"/>
    <p:sldId id="430" r:id="rId28"/>
    <p:sldId id="431" r:id="rId29"/>
    <p:sldId id="438" r:id="rId30"/>
    <p:sldId id="439" r:id="rId31"/>
    <p:sldId id="444" r:id="rId32"/>
    <p:sldId id="432" r:id="rId33"/>
    <p:sldId id="434" r:id="rId34"/>
    <p:sldId id="433" r:id="rId35"/>
    <p:sldId id="435" r:id="rId36"/>
    <p:sldId id="440" r:id="rId37"/>
    <p:sldId id="410" r:id="rId38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DDDDD"/>
    <a:srgbClr val="1966B3"/>
    <a:srgbClr val="C1D1D3"/>
    <a:srgbClr val="800000"/>
    <a:srgbClr val="CC0000"/>
    <a:srgbClr val="990000"/>
    <a:srgbClr val="000000"/>
    <a:srgbClr val="99CC00"/>
    <a:srgbClr val="5AABCC"/>
    <a:srgbClr val="BD9E6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74" autoAdjust="0"/>
    <p:restoredTop sz="94660" autoAdjust="0"/>
  </p:normalViewPr>
  <p:slideViewPr>
    <p:cSldViewPr>
      <p:cViewPr varScale="1">
        <p:scale>
          <a:sx n="66" d="100"/>
          <a:sy n="66" d="100"/>
        </p:scale>
        <p:origin x="-13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C219FB-286A-41C2-ACD2-B26C8A8781E3}" type="doc">
      <dgm:prSet loTypeId="urn:microsoft.com/office/officeart/2005/8/layout/hProcess11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GB"/>
        </a:p>
      </dgm:t>
    </dgm:pt>
    <dgm:pt modelId="{FFC24D47-F64B-43D4-B6AE-A54EE3A43B6E}">
      <dgm:prSet phldrT="[Text]" custT="1"/>
      <dgm:spPr>
        <a:xfrm>
          <a:off x="2290" y="0"/>
          <a:ext cx="1001442" cy="574294"/>
        </a:xfrm>
      </dgm:spPr>
      <dgm:t>
        <a:bodyPr/>
        <a:lstStyle/>
        <a:p>
          <a:r>
            <a:rPr lang="en-GB" sz="900" dirty="0" err="1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Quyết</a:t>
          </a:r>
          <a:r>
            <a:rPr lang="en-GB" sz="9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 </a:t>
          </a:r>
          <a:r>
            <a:rPr lang="en-GB" sz="900" dirty="0" err="1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định</a:t>
          </a:r>
          <a:r>
            <a:rPr lang="en-GB" sz="9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 2182 08/6/2015</a:t>
          </a:r>
        </a:p>
        <a:p>
          <a:r>
            <a:rPr lang="en-GB" sz="900" dirty="0" err="1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Phiên</a:t>
          </a:r>
          <a:r>
            <a:rPr lang="en-GB" sz="9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 </a:t>
          </a:r>
          <a:r>
            <a:rPr lang="en-GB" sz="900" dirty="0" err="1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bản</a:t>
          </a:r>
          <a:r>
            <a:rPr lang="en-GB" sz="9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 1 </a:t>
          </a:r>
        </a:p>
        <a:p>
          <a:r>
            <a:rPr lang="en-GB" sz="9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(05 </a:t>
          </a:r>
          <a:r>
            <a:rPr lang="en-GB" sz="900" dirty="0" err="1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danh</a:t>
          </a:r>
          <a:r>
            <a:rPr lang="en-GB" sz="9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 </a:t>
          </a:r>
          <a:r>
            <a:rPr lang="en-GB" sz="900" dirty="0" err="1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mục</a:t>
          </a:r>
          <a:r>
            <a:rPr lang="en-GB" sz="9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)</a:t>
          </a:r>
        </a:p>
      </dgm:t>
    </dgm:pt>
    <dgm:pt modelId="{1F271B4A-A0E8-4974-BB4A-6AC8A99327A2}" type="parTrans" cxnId="{847EDBC4-1E3A-4A49-9E80-B8D254091356}">
      <dgm:prSet/>
      <dgm:spPr/>
      <dgm:t>
        <a:bodyPr/>
        <a:lstStyle/>
        <a:p>
          <a:endParaRPr lang="en-GB" sz="900"/>
        </a:p>
      </dgm:t>
    </dgm:pt>
    <dgm:pt modelId="{4427A9AB-362A-475E-A980-9A1DB0D68944}" type="sibTrans" cxnId="{847EDBC4-1E3A-4A49-9E80-B8D254091356}">
      <dgm:prSet/>
      <dgm:spPr/>
      <dgm:t>
        <a:bodyPr/>
        <a:lstStyle/>
        <a:p>
          <a:endParaRPr lang="en-GB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38141B-2198-49FB-A8E0-C906A1104D79}">
      <dgm:prSet phldrT="[Text]" custT="1"/>
      <dgm:spPr>
        <a:xfrm>
          <a:off x="1053804" y="861441"/>
          <a:ext cx="1001442" cy="574294"/>
        </a:xfrm>
      </dgm:spPr>
      <dgm:t>
        <a:bodyPr/>
        <a:lstStyle/>
        <a:p>
          <a:r>
            <a:rPr lang="en-GB" sz="90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Quyết định 5084 30/11/2015</a:t>
          </a:r>
        </a:p>
        <a:p>
          <a:r>
            <a:rPr lang="en-GB" sz="90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Phiên bản 2 </a:t>
          </a:r>
        </a:p>
        <a:p>
          <a:r>
            <a:rPr lang="en-GB" sz="90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(08 danh mục)</a:t>
          </a:r>
        </a:p>
      </dgm:t>
    </dgm:pt>
    <dgm:pt modelId="{0B583779-8EC9-42F9-B458-416C411AB906}" type="parTrans" cxnId="{7BFE7E69-7245-41EE-B00A-A16613D1FEF5}">
      <dgm:prSet/>
      <dgm:spPr/>
      <dgm:t>
        <a:bodyPr/>
        <a:lstStyle/>
        <a:p>
          <a:endParaRPr lang="en-GB" sz="900"/>
        </a:p>
      </dgm:t>
    </dgm:pt>
    <dgm:pt modelId="{B395510F-49F2-46B3-AAD9-03092295A136}" type="sibTrans" cxnId="{7BFE7E69-7245-41EE-B00A-A16613D1FEF5}">
      <dgm:prSet/>
      <dgm:spPr/>
      <dgm:t>
        <a:bodyPr/>
        <a:lstStyle/>
        <a:p>
          <a:endParaRPr lang="en-GB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43EC06-6F43-46AC-B8F8-2CF6C906BAEF}">
      <dgm:prSet phldrT="[Text]" custT="1"/>
      <dgm:spPr>
        <a:xfrm>
          <a:off x="2105318" y="0"/>
          <a:ext cx="1001442" cy="574294"/>
        </a:xfrm>
      </dgm:spPr>
      <dgm:t>
        <a:bodyPr/>
        <a:lstStyle/>
        <a:p>
          <a:r>
            <a:rPr lang="en-GB" sz="90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Quyết định 1122 31/3/2016</a:t>
          </a:r>
        </a:p>
        <a:p>
          <a:r>
            <a:rPr lang="en-GB" sz="90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Phiên bản 3 </a:t>
          </a:r>
        </a:p>
        <a:p>
          <a:r>
            <a:rPr lang="en-GB" sz="90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(thay thế 04 danh mục của QĐ 5084)</a:t>
          </a:r>
        </a:p>
      </dgm:t>
    </dgm:pt>
    <dgm:pt modelId="{5919B5FE-27D2-448E-8AB9-C43DFAE02A31}" type="parTrans" cxnId="{5BDE7989-8465-45E5-8843-8EDCB0343005}">
      <dgm:prSet/>
      <dgm:spPr/>
      <dgm:t>
        <a:bodyPr/>
        <a:lstStyle/>
        <a:p>
          <a:endParaRPr lang="en-GB" sz="900"/>
        </a:p>
      </dgm:t>
    </dgm:pt>
    <dgm:pt modelId="{943B70CC-5E45-4C22-B22D-4D1B52263B14}" type="sibTrans" cxnId="{5BDE7989-8465-45E5-8843-8EDCB0343005}">
      <dgm:prSet/>
      <dgm:spPr/>
      <dgm:t>
        <a:bodyPr/>
        <a:lstStyle/>
        <a:p>
          <a:endParaRPr lang="en-GB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A3AE06-7F8B-4E3E-B9E1-C3B7FF1A29E5}">
      <dgm:prSet custT="1"/>
      <dgm:spPr>
        <a:xfrm>
          <a:off x="3156833" y="861441"/>
          <a:ext cx="1001442" cy="574294"/>
        </a:xfrm>
      </dgm:spPr>
      <dgm:t>
        <a:bodyPr/>
        <a:lstStyle/>
        <a:p>
          <a:r>
            <a:rPr lang="en-GB" sz="90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Quyết định 3465 08/7/2016</a:t>
          </a:r>
        </a:p>
        <a:p>
          <a:r>
            <a:rPr lang="en-GB" sz="90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Phiên bản 4 </a:t>
          </a:r>
        </a:p>
        <a:p>
          <a:r>
            <a:rPr lang="en-GB" sz="90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(08 danh mục)</a:t>
          </a:r>
        </a:p>
      </dgm:t>
    </dgm:pt>
    <dgm:pt modelId="{90E5694A-D396-4E07-94C3-735B7B0B7DE6}" type="parTrans" cxnId="{2BA8EA8A-F0E2-42E0-85AE-9285B08644D7}">
      <dgm:prSet/>
      <dgm:spPr/>
      <dgm:t>
        <a:bodyPr/>
        <a:lstStyle/>
        <a:p>
          <a:endParaRPr lang="en-GB" sz="900"/>
        </a:p>
      </dgm:t>
    </dgm:pt>
    <dgm:pt modelId="{EB64817B-D6EA-463E-8FDD-D78F6336DFF6}" type="sibTrans" cxnId="{2BA8EA8A-F0E2-42E0-85AE-9285B08644D7}">
      <dgm:prSet/>
      <dgm:spPr/>
      <dgm:t>
        <a:bodyPr/>
        <a:lstStyle/>
        <a:p>
          <a:endParaRPr lang="en-GB" sz="9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CB302B-A5FD-40E9-B6C2-E90B824E4A10}">
      <dgm:prSet custT="1"/>
      <dgm:spPr>
        <a:xfrm>
          <a:off x="4208347" y="0"/>
          <a:ext cx="1001442" cy="574294"/>
        </a:xfrm>
      </dgm:spPr>
      <dgm:t>
        <a:bodyPr/>
        <a:lstStyle/>
        <a:p>
          <a:r>
            <a:rPr lang="en-GB" sz="90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Quyết định 6061 29/12/2017</a:t>
          </a:r>
        </a:p>
        <a:p>
          <a:r>
            <a:rPr lang="en-GB" sz="90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Phiên bản 5 </a:t>
          </a:r>
        </a:p>
        <a:p>
          <a:r>
            <a:rPr lang="en-GB" sz="90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(09 danh mục)</a:t>
          </a:r>
        </a:p>
      </dgm:t>
    </dgm:pt>
    <dgm:pt modelId="{B8C0815D-36ED-4038-A5B2-BC84C483FB0E}" type="parTrans" cxnId="{8F887AA4-5BE1-49CF-9BBB-C06D56D770B7}">
      <dgm:prSet/>
      <dgm:spPr/>
      <dgm:t>
        <a:bodyPr/>
        <a:lstStyle/>
        <a:p>
          <a:endParaRPr lang="en-GB" sz="900"/>
        </a:p>
      </dgm:t>
    </dgm:pt>
    <dgm:pt modelId="{9D1058D4-6062-4563-BFA3-20A42ED86089}" type="sibTrans" cxnId="{8F887AA4-5BE1-49CF-9BBB-C06D56D770B7}">
      <dgm:prSet/>
      <dgm:spPr/>
      <dgm:t>
        <a:bodyPr/>
        <a:lstStyle/>
        <a:p>
          <a:endParaRPr lang="en-GB" sz="900"/>
        </a:p>
      </dgm:t>
    </dgm:pt>
    <dgm:pt modelId="{55F864A2-B4E9-42AA-8597-1FDD9C1487CF}">
      <dgm:prSet custT="1"/>
      <dgm:spPr>
        <a:xfrm>
          <a:off x="4208347" y="0"/>
          <a:ext cx="1001442" cy="574294"/>
        </a:xfrm>
      </dgm:spPr>
      <dgm:t>
        <a:bodyPr/>
        <a:lstStyle/>
        <a:p>
          <a:r>
            <a:rPr lang="en-GB" sz="900" dirty="0" err="1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Quyết</a:t>
          </a:r>
          <a:r>
            <a:rPr lang="en-GB" sz="9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 </a:t>
          </a:r>
          <a:r>
            <a:rPr lang="en-GB" sz="900" dirty="0" err="1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định</a:t>
          </a:r>
          <a:r>
            <a:rPr lang="en-GB" sz="9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 7603 25/12/2018 </a:t>
          </a:r>
          <a:r>
            <a:rPr lang="en-GB" sz="900" dirty="0" err="1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Phiên</a:t>
          </a:r>
          <a:r>
            <a:rPr lang="en-GB" sz="9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 </a:t>
          </a:r>
          <a:r>
            <a:rPr lang="en-GB" sz="900" dirty="0" err="1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bản</a:t>
          </a:r>
          <a:r>
            <a:rPr lang="en-GB" sz="9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 6 (11 </a:t>
          </a:r>
          <a:r>
            <a:rPr lang="en-GB" sz="900" dirty="0" err="1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danh</a:t>
          </a:r>
          <a:r>
            <a:rPr lang="en-GB" sz="9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 </a:t>
          </a:r>
          <a:r>
            <a:rPr lang="en-GB" sz="900" dirty="0" err="1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mục</a:t>
          </a:r>
          <a:r>
            <a:rPr lang="en-GB" sz="9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)</a:t>
          </a:r>
        </a:p>
      </dgm:t>
    </dgm:pt>
    <dgm:pt modelId="{3C1810DC-3EA9-4699-8FC7-91C9F9979B3A}" type="parTrans" cxnId="{1769382B-0B4F-463F-9657-BB9F9CAE13AF}">
      <dgm:prSet/>
      <dgm:spPr/>
      <dgm:t>
        <a:bodyPr/>
        <a:lstStyle/>
        <a:p>
          <a:endParaRPr lang="en-US"/>
        </a:p>
      </dgm:t>
    </dgm:pt>
    <dgm:pt modelId="{E04E4309-3B57-4DF2-B302-F9A2732B9A90}" type="sibTrans" cxnId="{1769382B-0B4F-463F-9657-BB9F9CAE13AF}">
      <dgm:prSet/>
      <dgm:spPr/>
      <dgm:t>
        <a:bodyPr/>
        <a:lstStyle/>
        <a:p>
          <a:endParaRPr lang="en-US"/>
        </a:p>
      </dgm:t>
    </dgm:pt>
    <dgm:pt modelId="{3FE88BB3-865D-4E7F-A9C1-71E530492E17}" type="pres">
      <dgm:prSet presAssocID="{9FC219FB-286A-41C2-ACD2-B26C8A8781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vi-VN"/>
        </a:p>
      </dgm:t>
    </dgm:pt>
    <dgm:pt modelId="{CC3F5279-47C4-4621-A145-73BE1DBFA7F2}" type="pres">
      <dgm:prSet presAssocID="{9FC219FB-286A-41C2-ACD2-B26C8A8781E3}" presName="arrow" presStyleLbl="bgShp" presStyleIdx="0" presStyleCnt="1"/>
      <dgm:spPr/>
    </dgm:pt>
    <dgm:pt modelId="{3052C638-6C5D-43D0-9D9C-0C604F703093}" type="pres">
      <dgm:prSet presAssocID="{9FC219FB-286A-41C2-ACD2-B26C8A8781E3}" presName="points" presStyleCnt="0"/>
      <dgm:spPr/>
    </dgm:pt>
    <dgm:pt modelId="{70445D87-C795-4103-8203-EEF4CB1EC668}" type="pres">
      <dgm:prSet presAssocID="{FFC24D47-F64B-43D4-B6AE-A54EE3A43B6E}" presName="compositeA" presStyleCnt="0"/>
      <dgm:spPr/>
    </dgm:pt>
    <dgm:pt modelId="{3E5AC2DC-FB6F-4061-B62C-17B285435FE9}" type="pres">
      <dgm:prSet presAssocID="{FFC24D47-F64B-43D4-B6AE-A54EE3A43B6E}" presName="textA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84D12F7F-075E-4377-A1E4-E0386750C467}" type="pres">
      <dgm:prSet presAssocID="{FFC24D47-F64B-43D4-B6AE-A54EE3A43B6E}" presName="circleA" presStyleLbl="node1" presStyleIdx="0" presStyleCnt="6"/>
      <dgm:spPr/>
    </dgm:pt>
    <dgm:pt modelId="{C380F50F-2B54-463E-BF82-9ED4AC65B7DF}" type="pres">
      <dgm:prSet presAssocID="{FFC24D47-F64B-43D4-B6AE-A54EE3A43B6E}" presName="spaceA" presStyleCnt="0"/>
      <dgm:spPr/>
    </dgm:pt>
    <dgm:pt modelId="{0F330F0A-0D83-4638-A5E4-F22DB674C5A1}" type="pres">
      <dgm:prSet presAssocID="{4427A9AB-362A-475E-A980-9A1DB0D68944}" presName="space" presStyleCnt="0"/>
      <dgm:spPr/>
    </dgm:pt>
    <dgm:pt modelId="{44E7FEF9-E685-4985-86E9-E9C983387E1D}" type="pres">
      <dgm:prSet presAssocID="{E338141B-2198-49FB-A8E0-C906A1104D79}" presName="compositeB" presStyleCnt="0"/>
      <dgm:spPr/>
    </dgm:pt>
    <dgm:pt modelId="{8F85204A-46F6-4543-BA51-B7EA67B4D8A9}" type="pres">
      <dgm:prSet presAssocID="{E338141B-2198-49FB-A8E0-C906A1104D79}" presName="textB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750D498C-FA04-4126-8B07-269AAB86BB67}" type="pres">
      <dgm:prSet presAssocID="{E338141B-2198-49FB-A8E0-C906A1104D79}" presName="circleB" presStyleLbl="node1" presStyleIdx="1" presStyleCnt="6"/>
      <dgm:spPr/>
    </dgm:pt>
    <dgm:pt modelId="{8AE66F60-D3D0-4264-9D0A-BB76E59E8990}" type="pres">
      <dgm:prSet presAssocID="{E338141B-2198-49FB-A8E0-C906A1104D79}" presName="spaceB" presStyleCnt="0"/>
      <dgm:spPr/>
    </dgm:pt>
    <dgm:pt modelId="{522A3F65-B743-4CE6-BB17-601421F3311E}" type="pres">
      <dgm:prSet presAssocID="{B395510F-49F2-46B3-AAD9-03092295A136}" presName="space" presStyleCnt="0"/>
      <dgm:spPr/>
    </dgm:pt>
    <dgm:pt modelId="{261F5804-C209-4807-8FA7-BC0C319CC7FD}" type="pres">
      <dgm:prSet presAssocID="{0C43EC06-6F43-46AC-B8F8-2CF6C906BAEF}" presName="compositeA" presStyleCnt="0"/>
      <dgm:spPr/>
    </dgm:pt>
    <dgm:pt modelId="{E1305BC3-9945-417A-8CE8-D7907A269A2D}" type="pres">
      <dgm:prSet presAssocID="{0C43EC06-6F43-46AC-B8F8-2CF6C906BAEF}" presName="textA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1F24CC2B-11CE-44D3-BA75-42C1767FADB0}" type="pres">
      <dgm:prSet presAssocID="{0C43EC06-6F43-46AC-B8F8-2CF6C906BAEF}" presName="circleA" presStyleLbl="node1" presStyleIdx="2" presStyleCnt="6"/>
      <dgm:spPr/>
    </dgm:pt>
    <dgm:pt modelId="{9C9AFEA3-8A4B-4DBD-A398-A67D2FA57F71}" type="pres">
      <dgm:prSet presAssocID="{0C43EC06-6F43-46AC-B8F8-2CF6C906BAEF}" presName="spaceA" presStyleCnt="0"/>
      <dgm:spPr/>
    </dgm:pt>
    <dgm:pt modelId="{6D73B656-3728-4209-BA49-D20D2DBA13E8}" type="pres">
      <dgm:prSet presAssocID="{943B70CC-5E45-4C22-B22D-4D1B52263B14}" presName="space" presStyleCnt="0"/>
      <dgm:spPr/>
    </dgm:pt>
    <dgm:pt modelId="{0EC4DD41-C5DA-49C6-A3B2-A838705F2F6E}" type="pres">
      <dgm:prSet presAssocID="{D9A3AE06-7F8B-4E3E-B9E1-C3B7FF1A29E5}" presName="compositeB" presStyleCnt="0"/>
      <dgm:spPr/>
    </dgm:pt>
    <dgm:pt modelId="{6BB6B044-8D5D-4BDE-8373-B2B6653F0B82}" type="pres">
      <dgm:prSet presAssocID="{D9A3AE06-7F8B-4E3E-B9E1-C3B7FF1A29E5}" presName="textB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2960FE0E-5C09-45C0-BDF4-265233B4FC5E}" type="pres">
      <dgm:prSet presAssocID="{D9A3AE06-7F8B-4E3E-B9E1-C3B7FF1A29E5}" presName="circleB" presStyleLbl="node1" presStyleIdx="3" presStyleCnt="6"/>
      <dgm:spPr/>
    </dgm:pt>
    <dgm:pt modelId="{AEA3E162-ED97-46C1-B728-45D4B23375B6}" type="pres">
      <dgm:prSet presAssocID="{D9A3AE06-7F8B-4E3E-B9E1-C3B7FF1A29E5}" presName="spaceB" presStyleCnt="0"/>
      <dgm:spPr/>
    </dgm:pt>
    <dgm:pt modelId="{64CCEABB-1377-4EDB-BD40-450F3122CBC4}" type="pres">
      <dgm:prSet presAssocID="{EB64817B-D6EA-463E-8FDD-D78F6336DFF6}" presName="space" presStyleCnt="0"/>
      <dgm:spPr/>
    </dgm:pt>
    <dgm:pt modelId="{8B5CB5C8-3BDB-460B-A199-3DF70192ECE2}" type="pres">
      <dgm:prSet presAssocID="{67CB302B-A5FD-40E9-B6C2-E90B824E4A10}" presName="compositeA" presStyleCnt="0"/>
      <dgm:spPr/>
    </dgm:pt>
    <dgm:pt modelId="{8FF88B7B-31CB-4A74-9821-FDB4CB364E46}" type="pres">
      <dgm:prSet presAssocID="{67CB302B-A5FD-40E9-B6C2-E90B824E4A10}" presName="textA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E40358A5-18EF-4302-B57F-A8CD554D4C30}" type="pres">
      <dgm:prSet presAssocID="{67CB302B-A5FD-40E9-B6C2-E90B824E4A10}" presName="circleA" presStyleLbl="node1" presStyleIdx="4" presStyleCnt="6"/>
      <dgm:spPr/>
    </dgm:pt>
    <dgm:pt modelId="{8B2B7EE6-0B23-4F7D-8FA1-9FF0D2F40413}" type="pres">
      <dgm:prSet presAssocID="{67CB302B-A5FD-40E9-B6C2-E90B824E4A10}" presName="spaceA" presStyleCnt="0"/>
      <dgm:spPr/>
    </dgm:pt>
    <dgm:pt modelId="{1E0BDA8A-39EB-4F8E-BF50-0BF7E694D592}" type="pres">
      <dgm:prSet presAssocID="{9D1058D4-6062-4563-BFA3-20A42ED86089}" presName="space" presStyleCnt="0"/>
      <dgm:spPr/>
    </dgm:pt>
    <dgm:pt modelId="{CD3E9603-76E2-4D03-B376-115D8401C25E}" type="pres">
      <dgm:prSet presAssocID="{55F864A2-B4E9-42AA-8597-1FDD9C1487CF}" presName="compositeB" presStyleCnt="0"/>
      <dgm:spPr/>
    </dgm:pt>
    <dgm:pt modelId="{52DE352B-ECE6-4D7F-9F7E-1ECEAE010CD2}" type="pres">
      <dgm:prSet presAssocID="{55F864A2-B4E9-42AA-8597-1FDD9C1487CF}" presName="textB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85D51CDF-7AA5-40A8-BF25-A813789661D0}" type="pres">
      <dgm:prSet presAssocID="{55F864A2-B4E9-42AA-8597-1FDD9C1487CF}" presName="circleB" presStyleLbl="node1" presStyleIdx="5" presStyleCnt="6"/>
      <dgm:spPr/>
    </dgm:pt>
    <dgm:pt modelId="{351E3F09-4714-4ED0-9097-AF4EEE9C8EE0}" type="pres">
      <dgm:prSet presAssocID="{55F864A2-B4E9-42AA-8597-1FDD9C1487CF}" presName="spaceB" presStyleCnt="0"/>
      <dgm:spPr/>
    </dgm:pt>
  </dgm:ptLst>
  <dgm:cxnLst>
    <dgm:cxn modelId="{847EDBC4-1E3A-4A49-9E80-B8D254091356}" srcId="{9FC219FB-286A-41C2-ACD2-B26C8A8781E3}" destId="{FFC24D47-F64B-43D4-B6AE-A54EE3A43B6E}" srcOrd="0" destOrd="0" parTransId="{1F271B4A-A0E8-4974-BB4A-6AC8A99327A2}" sibTransId="{4427A9AB-362A-475E-A980-9A1DB0D68944}"/>
    <dgm:cxn modelId="{882D6B5B-BFBC-4044-9C8A-1E9FE89B5E60}" type="presOf" srcId="{D9A3AE06-7F8B-4E3E-B9E1-C3B7FF1A29E5}" destId="{6BB6B044-8D5D-4BDE-8373-B2B6653F0B82}" srcOrd="0" destOrd="0" presId="urn:microsoft.com/office/officeart/2005/8/layout/hProcess11"/>
    <dgm:cxn modelId="{8F887AA4-5BE1-49CF-9BBB-C06D56D770B7}" srcId="{9FC219FB-286A-41C2-ACD2-B26C8A8781E3}" destId="{67CB302B-A5FD-40E9-B6C2-E90B824E4A10}" srcOrd="4" destOrd="0" parTransId="{B8C0815D-36ED-4038-A5B2-BC84C483FB0E}" sibTransId="{9D1058D4-6062-4563-BFA3-20A42ED86089}"/>
    <dgm:cxn modelId="{133EFB13-2F6F-4258-9116-56DBDA317E2E}" type="presOf" srcId="{0C43EC06-6F43-46AC-B8F8-2CF6C906BAEF}" destId="{E1305BC3-9945-417A-8CE8-D7907A269A2D}" srcOrd="0" destOrd="0" presId="urn:microsoft.com/office/officeart/2005/8/layout/hProcess11"/>
    <dgm:cxn modelId="{42820493-0BA1-47ED-8ECD-A3B361BF4D6C}" type="presOf" srcId="{55F864A2-B4E9-42AA-8597-1FDD9C1487CF}" destId="{52DE352B-ECE6-4D7F-9F7E-1ECEAE010CD2}" srcOrd="0" destOrd="0" presId="urn:microsoft.com/office/officeart/2005/8/layout/hProcess11"/>
    <dgm:cxn modelId="{514B6324-1723-4267-B370-5EDA4CFA3817}" type="presOf" srcId="{E338141B-2198-49FB-A8E0-C906A1104D79}" destId="{8F85204A-46F6-4543-BA51-B7EA67B4D8A9}" srcOrd="0" destOrd="0" presId="urn:microsoft.com/office/officeart/2005/8/layout/hProcess11"/>
    <dgm:cxn modelId="{037B626D-5B45-42E3-9C23-C513553194B2}" type="presOf" srcId="{9FC219FB-286A-41C2-ACD2-B26C8A8781E3}" destId="{3FE88BB3-865D-4E7F-A9C1-71E530492E17}" srcOrd="0" destOrd="0" presId="urn:microsoft.com/office/officeart/2005/8/layout/hProcess11"/>
    <dgm:cxn modelId="{1769382B-0B4F-463F-9657-BB9F9CAE13AF}" srcId="{9FC219FB-286A-41C2-ACD2-B26C8A8781E3}" destId="{55F864A2-B4E9-42AA-8597-1FDD9C1487CF}" srcOrd="5" destOrd="0" parTransId="{3C1810DC-3EA9-4699-8FC7-91C9F9979B3A}" sibTransId="{E04E4309-3B57-4DF2-B302-F9A2732B9A90}"/>
    <dgm:cxn modelId="{79C041B6-C7D9-4F81-81EB-004B03771111}" type="presOf" srcId="{FFC24D47-F64B-43D4-B6AE-A54EE3A43B6E}" destId="{3E5AC2DC-FB6F-4061-B62C-17B285435FE9}" srcOrd="0" destOrd="0" presId="urn:microsoft.com/office/officeart/2005/8/layout/hProcess11"/>
    <dgm:cxn modelId="{7BFE7E69-7245-41EE-B00A-A16613D1FEF5}" srcId="{9FC219FB-286A-41C2-ACD2-B26C8A8781E3}" destId="{E338141B-2198-49FB-A8E0-C906A1104D79}" srcOrd="1" destOrd="0" parTransId="{0B583779-8EC9-42F9-B458-416C411AB906}" sibTransId="{B395510F-49F2-46B3-AAD9-03092295A136}"/>
    <dgm:cxn modelId="{5BDE7989-8465-45E5-8843-8EDCB0343005}" srcId="{9FC219FB-286A-41C2-ACD2-B26C8A8781E3}" destId="{0C43EC06-6F43-46AC-B8F8-2CF6C906BAEF}" srcOrd="2" destOrd="0" parTransId="{5919B5FE-27D2-448E-8AB9-C43DFAE02A31}" sibTransId="{943B70CC-5E45-4C22-B22D-4D1B52263B14}"/>
    <dgm:cxn modelId="{81EB8A9B-C2BE-4243-9C54-7C9B791328D1}" type="presOf" srcId="{67CB302B-A5FD-40E9-B6C2-E90B824E4A10}" destId="{8FF88B7B-31CB-4A74-9821-FDB4CB364E46}" srcOrd="0" destOrd="0" presId="urn:microsoft.com/office/officeart/2005/8/layout/hProcess11"/>
    <dgm:cxn modelId="{2BA8EA8A-F0E2-42E0-85AE-9285B08644D7}" srcId="{9FC219FB-286A-41C2-ACD2-B26C8A8781E3}" destId="{D9A3AE06-7F8B-4E3E-B9E1-C3B7FF1A29E5}" srcOrd="3" destOrd="0" parTransId="{90E5694A-D396-4E07-94C3-735B7B0B7DE6}" sibTransId="{EB64817B-D6EA-463E-8FDD-D78F6336DFF6}"/>
    <dgm:cxn modelId="{C36BEB34-45E3-440C-B59A-B0F31E2E808E}" type="presParOf" srcId="{3FE88BB3-865D-4E7F-A9C1-71E530492E17}" destId="{CC3F5279-47C4-4621-A145-73BE1DBFA7F2}" srcOrd="0" destOrd="0" presId="urn:microsoft.com/office/officeart/2005/8/layout/hProcess11"/>
    <dgm:cxn modelId="{9E2D537A-3C6E-41FD-B395-EE9887352864}" type="presParOf" srcId="{3FE88BB3-865D-4E7F-A9C1-71E530492E17}" destId="{3052C638-6C5D-43D0-9D9C-0C604F703093}" srcOrd="1" destOrd="0" presId="urn:microsoft.com/office/officeart/2005/8/layout/hProcess11"/>
    <dgm:cxn modelId="{DE244A18-0D65-4AE4-A937-90CAEE633509}" type="presParOf" srcId="{3052C638-6C5D-43D0-9D9C-0C604F703093}" destId="{70445D87-C795-4103-8203-EEF4CB1EC668}" srcOrd="0" destOrd="0" presId="urn:microsoft.com/office/officeart/2005/8/layout/hProcess11"/>
    <dgm:cxn modelId="{44D31A5A-1717-470F-8CBB-14C7831C76B2}" type="presParOf" srcId="{70445D87-C795-4103-8203-EEF4CB1EC668}" destId="{3E5AC2DC-FB6F-4061-B62C-17B285435FE9}" srcOrd="0" destOrd="0" presId="urn:microsoft.com/office/officeart/2005/8/layout/hProcess11"/>
    <dgm:cxn modelId="{E76B3D26-A7BB-40B0-A45B-9125FF99E4C1}" type="presParOf" srcId="{70445D87-C795-4103-8203-EEF4CB1EC668}" destId="{84D12F7F-075E-4377-A1E4-E0386750C467}" srcOrd="1" destOrd="0" presId="urn:microsoft.com/office/officeart/2005/8/layout/hProcess11"/>
    <dgm:cxn modelId="{32171A08-6200-4791-B58B-FA8F958B7277}" type="presParOf" srcId="{70445D87-C795-4103-8203-EEF4CB1EC668}" destId="{C380F50F-2B54-463E-BF82-9ED4AC65B7DF}" srcOrd="2" destOrd="0" presId="urn:microsoft.com/office/officeart/2005/8/layout/hProcess11"/>
    <dgm:cxn modelId="{CB227532-DB2B-4F00-A6BE-D6FF2035F3DD}" type="presParOf" srcId="{3052C638-6C5D-43D0-9D9C-0C604F703093}" destId="{0F330F0A-0D83-4638-A5E4-F22DB674C5A1}" srcOrd="1" destOrd="0" presId="urn:microsoft.com/office/officeart/2005/8/layout/hProcess11"/>
    <dgm:cxn modelId="{07587B2E-BE3F-4CDB-A1D4-7E38DD8C3F4A}" type="presParOf" srcId="{3052C638-6C5D-43D0-9D9C-0C604F703093}" destId="{44E7FEF9-E685-4985-86E9-E9C983387E1D}" srcOrd="2" destOrd="0" presId="urn:microsoft.com/office/officeart/2005/8/layout/hProcess11"/>
    <dgm:cxn modelId="{65667ACB-E6FE-46EF-A8F2-0693BA237F38}" type="presParOf" srcId="{44E7FEF9-E685-4985-86E9-E9C983387E1D}" destId="{8F85204A-46F6-4543-BA51-B7EA67B4D8A9}" srcOrd="0" destOrd="0" presId="urn:microsoft.com/office/officeart/2005/8/layout/hProcess11"/>
    <dgm:cxn modelId="{D9932442-2043-4491-8496-1B4A670E5987}" type="presParOf" srcId="{44E7FEF9-E685-4985-86E9-E9C983387E1D}" destId="{750D498C-FA04-4126-8B07-269AAB86BB67}" srcOrd="1" destOrd="0" presId="urn:microsoft.com/office/officeart/2005/8/layout/hProcess11"/>
    <dgm:cxn modelId="{130BDF34-32E9-4748-AA84-280A9FACC96D}" type="presParOf" srcId="{44E7FEF9-E685-4985-86E9-E9C983387E1D}" destId="{8AE66F60-D3D0-4264-9D0A-BB76E59E8990}" srcOrd="2" destOrd="0" presId="urn:microsoft.com/office/officeart/2005/8/layout/hProcess11"/>
    <dgm:cxn modelId="{3C4966FE-E41B-49B6-8859-C79494511BC7}" type="presParOf" srcId="{3052C638-6C5D-43D0-9D9C-0C604F703093}" destId="{522A3F65-B743-4CE6-BB17-601421F3311E}" srcOrd="3" destOrd="0" presId="urn:microsoft.com/office/officeart/2005/8/layout/hProcess11"/>
    <dgm:cxn modelId="{34464F2A-3ED4-4EBE-9DFB-EDD1A27AAA14}" type="presParOf" srcId="{3052C638-6C5D-43D0-9D9C-0C604F703093}" destId="{261F5804-C209-4807-8FA7-BC0C319CC7FD}" srcOrd="4" destOrd="0" presId="urn:microsoft.com/office/officeart/2005/8/layout/hProcess11"/>
    <dgm:cxn modelId="{9DB14847-22A0-4FD7-BF57-9C970CC9C47B}" type="presParOf" srcId="{261F5804-C209-4807-8FA7-BC0C319CC7FD}" destId="{E1305BC3-9945-417A-8CE8-D7907A269A2D}" srcOrd="0" destOrd="0" presId="urn:microsoft.com/office/officeart/2005/8/layout/hProcess11"/>
    <dgm:cxn modelId="{3A99DB4C-43F0-4712-BC13-7586E9927E94}" type="presParOf" srcId="{261F5804-C209-4807-8FA7-BC0C319CC7FD}" destId="{1F24CC2B-11CE-44D3-BA75-42C1767FADB0}" srcOrd="1" destOrd="0" presId="urn:microsoft.com/office/officeart/2005/8/layout/hProcess11"/>
    <dgm:cxn modelId="{9138B145-7ADE-4DCC-B280-7BBD84809EF8}" type="presParOf" srcId="{261F5804-C209-4807-8FA7-BC0C319CC7FD}" destId="{9C9AFEA3-8A4B-4DBD-A398-A67D2FA57F71}" srcOrd="2" destOrd="0" presId="urn:microsoft.com/office/officeart/2005/8/layout/hProcess11"/>
    <dgm:cxn modelId="{782823D1-EA16-458F-AE7F-C91C45846769}" type="presParOf" srcId="{3052C638-6C5D-43D0-9D9C-0C604F703093}" destId="{6D73B656-3728-4209-BA49-D20D2DBA13E8}" srcOrd="5" destOrd="0" presId="urn:microsoft.com/office/officeart/2005/8/layout/hProcess11"/>
    <dgm:cxn modelId="{0867144C-5104-415A-AEA4-14E3323871F2}" type="presParOf" srcId="{3052C638-6C5D-43D0-9D9C-0C604F703093}" destId="{0EC4DD41-C5DA-49C6-A3B2-A838705F2F6E}" srcOrd="6" destOrd="0" presId="urn:microsoft.com/office/officeart/2005/8/layout/hProcess11"/>
    <dgm:cxn modelId="{5A5B4409-B74F-463A-A16C-B227E1882A90}" type="presParOf" srcId="{0EC4DD41-C5DA-49C6-A3B2-A838705F2F6E}" destId="{6BB6B044-8D5D-4BDE-8373-B2B6653F0B82}" srcOrd="0" destOrd="0" presId="urn:microsoft.com/office/officeart/2005/8/layout/hProcess11"/>
    <dgm:cxn modelId="{0C828743-7351-43CE-B729-0BB66966D170}" type="presParOf" srcId="{0EC4DD41-C5DA-49C6-A3B2-A838705F2F6E}" destId="{2960FE0E-5C09-45C0-BDF4-265233B4FC5E}" srcOrd="1" destOrd="0" presId="urn:microsoft.com/office/officeart/2005/8/layout/hProcess11"/>
    <dgm:cxn modelId="{7E1DAC76-6FA7-4202-9E32-06D1224DAFCC}" type="presParOf" srcId="{0EC4DD41-C5DA-49C6-A3B2-A838705F2F6E}" destId="{AEA3E162-ED97-46C1-B728-45D4B23375B6}" srcOrd="2" destOrd="0" presId="urn:microsoft.com/office/officeart/2005/8/layout/hProcess11"/>
    <dgm:cxn modelId="{09FA68BF-AF7E-4AE6-9AB6-5ADCFD95DBD2}" type="presParOf" srcId="{3052C638-6C5D-43D0-9D9C-0C604F703093}" destId="{64CCEABB-1377-4EDB-BD40-450F3122CBC4}" srcOrd="7" destOrd="0" presId="urn:microsoft.com/office/officeart/2005/8/layout/hProcess11"/>
    <dgm:cxn modelId="{4333770C-A0E6-47F4-995B-D84F57800A56}" type="presParOf" srcId="{3052C638-6C5D-43D0-9D9C-0C604F703093}" destId="{8B5CB5C8-3BDB-460B-A199-3DF70192ECE2}" srcOrd="8" destOrd="0" presId="urn:microsoft.com/office/officeart/2005/8/layout/hProcess11"/>
    <dgm:cxn modelId="{E82CC598-445D-4F70-B268-9828017BB4F6}" type="presParOf" srcId="{8B5CB5C8-3BDB-460B-A199-3DF70192ECE2}" destId="{8FF88B7B-31CB-4A74-9821-FDB4CB364E46}" srcOrd="0" destOrd="0" presId="urn:microsoft.com/office/officeart/2005/8/layout/hProcess11"/>
    <dgm:cxn modelId="{22DE8810-6E56-499D-AED4-37EF26DB39C9}" type="presParOf" srcId="{8B5CB5C8-3BDB-460B-A199-3DF70192ECE2}" destId="{E40358A5-18EF-4302-B57F-A8CD554D4C30}" srcOrd="1" destOrd="0" presId="urn:microsoft.com/office/officeart/2005/8/layout/hProcess11"/>
    <dgm:cxn modelId="{9B614468-1BB3-4593-90AB-B83B5DE7B7AF}" type="presParOf" srcId="{8B5CB5C8-3BDB-460B-A199-3DF70192ECE2}" destId="{8B2B7EE6-0B23-4F7D-8FA1-9FF0D2F40413}" srcOrd="2" destOrd="0" presId="urn:microsoft.com/office/officeart/2005/8/layout/hProcess11"/>
    <dgm:cxn modelId="{3CC47A22-91AE-4FDB-A9A1-B9287B0A0743}" type="presParOf" srcId="{3052C638-6C5D-43D0-9D9C-0C604F703093}" destId="{1E0BDA8A-39EB-4F8E-BF50-0BF7E694D592}" srcOrd="9" destOrd="0" presId="urn:microsoft.com/office/officeart/2005/8/layout/hProcess11"/>
    <dgm:cxn modelId="{DD710922-8D1F-4A36-9C2B-12B6E28B037A}" type="presParOf" srcId="{3052C638-6C5D-43D0-9D9C-0C604F703093}" destId="{CD3E9603-76E2-4D03-B376-115D8401C25E}" srcOrd="10" destOrd="0" presId="urn:microsoft.com/office/officeart/2005/8/layout/hProcess11"/>
    <dgm:cxn modelId="{574FD530-7228-434E-B2B4-16503C544AEF}" type="presParOf" srcId="{CD3E9603-76E2-4D03-B376-115D8401C25E}" destId="{52DE352B-ECE6-4D7F-9F7E-1ECEAE010CD2}" srcOrd="0" destOrd="0" presId="urn:microsoft.com/office/officeart/2005/8/layout/hProcess11"/>
    <dgm:cxn modelId="{97128C07-F78B-46A3-AF25-BAB9288816C9}" type="presParOf" srcId="{CD3E9603-76E2-4D03-B376-115D8401C25E}" destId="{85D51CDF-7AA5-40A8-BF25-A813789661D0}" srcOrd="1" destOrd="0" presId="urn:microsoft.com/office/officeart/2005/8/layout/hProcess11"/>
    <dgm:cxn modelId="{D7D4AE87-A137-4DBB-BAA0-ED66D4F85606}" type="presParOf" srcId="{CD3E9603-76E2-4D03-B376-115D8401C25E}" destId="{351E3F09-4714-4ED0-9097-AF4EEE9C8EE0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19320-A9CF-455A-A8C8-9569919CA732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0786F-96BB-4C6E-B556-4DD8173A1A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773627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r">
              <a:defRPr sz="1200"/>
            </a:lvl1pPr>
          </a:lstStyle>
          <a:p>
            <a:fld id="{B7DB2E75-4A50-4ABF-B8C1-E189106CD890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698500"/>
            <a:ext cx="4646612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2" tIns="46151" rIns="92302" bIns="4615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2302" tIns="46151" rIns="92302" bIns="4615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r">
              <a:defRPr sz="1200"/>
            </a:lvl1pPr>
          </a:lstStyle>
          <a:p>
            <a:fld id="{C599A53B-FA0B-4DCC-926E-034CE38606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073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file:///E:\Working%202019\SHIP%20Prj\JICA\1200px-Japan_International_Cooperation_Agency_logo.svg.png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0" name="Rectangle 78"/>
          <p:cNvSpPr>
            <a:spLocks noChangeArrowheads="1"/>
          </p:cNvSpPr>
          <p:nvPr/>
        </p:nvSpPr>
        <p:spPr bwMode="gray">
          <a:xfrm rot="5400000">
            <a:off x="7904162" y="1163638"/>
            <a:ext cx="2098675" cy="38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5451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057400"/>
            <a:ext cx="5791200" cy="1698625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990975"/>
            <a:ext cx="5791200" cy="4572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1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grpSp>
        <p:nvGrpSpPr>
          <p:cNvPr id="3103" name="Group 31"/>
          <p:cNvGrpSpPr>
            <a:grpSpLocks/>
          </p:cNvGrpSpPr>
          <p:nvPr/>
        </p:nvGrpSpPr>
        <p:grpSpPr bwMode="auto">
          <a:xfrm rot="421294">
            <a:off x="971550" y="692150"/>
            <a:ext cx="1871663" cy="1944688"/>
            <a:chOff x="521" y="482"/>
            <a:chExt cx="1134" cy="1142"/>
          </a:xfrm>
        </p:grpSpPr>
        <p:sp>
          <p:nvSpPr>
            <p:cNvPr id="3104" name="Oval 32"/>
            <p:cNvSpPr>
              <a:spLocks noChangeArrowheads="1"/>
            </p:cNvSpPr>
            <p:nvPr userDrawn="1"/>
          </p:nvSpPr>
          <p:spPr bwMode="gray">
            <a:xfrm rot="-128649">
              <a:off x="851" y="811"/>
              <a:ext cx="479" cy="494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105" name="Group 33"/>
            <p:cNvGrpSpPr>
              <a:grpSpLocks/>
            </p:cNvGrpSpPr>
            <p:nvPr userDrawn="1"/>
          </p:nvGrpSpPr>
          <p:grpSpPr bwMode="auto">
            <a:xfrm rot="56277">
              <a:off x="1311" y="1224"/>
              <a:ext cx="266" cy="218"/>
              <a:chOff x="3452" y="878"/>
              <a:chExt cx="402" cy="342"/>
            </a:xfrm>
          </p:grpSpPr>
          <p:sp>
            <p:nvSpPr>
              <p:cNvPr id="3106" name="Oval 34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07" name="Oval 35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08" name="Oval 36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09" name="Group 37"/>
            <p:cNvGrpSpPr>
              <a:grpSpLocks/>
            </p:cNvGrpSpPr>
            <p:nvPr userDrawn="1"/>
          </p:nvGrpSpPr>
          <p:grpSpPr bwMode="auto">
            <a:xfrm rot="-23983151">
              <a:off x="1390" y="942"/>
              <a:ext cx="265" cy="219"/>
              <a:chOff x="3452" y="878"/>
              <a:chExt cx="402" cy="342"/>
            </a:xfrm>
          </p:grpSpPr>
          <p:sp>
            <p:nvSpPr>
              <p:cNvPr id="3110" name="Oval 38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1" name="Oval 39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2" name="Oval 40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13" name="Group 41"/>
            <p:cNvGrpSpPr>
              <a:grpSpLocks/>
            </p:cNvGrpSpPr>
            <p:nvPr userDrawn="1"/>
          </p:nvGrpSpPr>
          <p:grpSpPr bwMode="auto">
            <a:xfrm rot="-4925197">
              <a:off x="1293" y="630"/>
              <a:ext cx="257" cy="226"/>
              <a:chOff x="3452" y="878"/>
              <a:chExt cx="402" cy="342"/>
            </a:xfrm>
          </p:grpSpPr>
          <p:sp>
            <p:nvSpPr>
              <p:cNvPr id="3114" name="Oval 42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5" name="Oval 43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6" name="Oval 44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17" name="Group 45"/>
            <p:cNvGrpSpPr>
              <a:grpSpLocks/>
            </p:cNvGrpSpPr>
            <p:nvPr userDrawn="1"/>
          </p:nvGrpSpPr>
          <p:grpSpPr bwMode="auto">
            <a:xfrm rot="3149186">
              <a:off x="985" y="1383"/>
              <a:ext cx="257" cy="226"/>
              <a:chOff x="3452" y="878"/>
              <a:chExt cx="402" cy="342"/>
            </a:xfrm>
          </p:grpSpPr>
          <p:sp>
            <p:nvSpPr>
              <p:cNvPr id="3118" name="Oval 46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9" name="Oval 47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0" name="Oval 48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1" name="Group 49"/>
            <p:cNvGrpSpPr>
              <a:grpSpLocks/>
            </p:cNvGrpSpPr>
            <p:nvPr userDrawn="1"/>
          </p:nvGrpSpPr>
          <p:grpSpPr bwMode="auto">
            <a:xfrm rot="-29276986">
              <a:off x="966" y="498"/>
              <a:ext cx="257" cy="226"/>
              <a:chOff x="3452" y="878"/>
              <a:chExt cx="402" cy="342"/>
            </a:xfrm>
          </p:grpSpPr>
          <p:sp>
            <p:nvSpPr>
              <p:cNvPr id="3122" name="Oval 50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" name="Oval 51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4" name="Oval 52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5" name="Group 53"/>
            <p:cNvGrpSpPr>
              <a:grpSpLocks/>
            </p:cNvGrpSpPr>
            <p:nvPr userDrawn="1"/>
          </p:nvGrpSpPr>
          <p:grpSpPr bwMode="auto">
            <a:xfrm rot="-10348150">
              <a:off x="628" y="649"/>
              <a:ext cx="266" cy="219"/>
              <a:chOff x="3452" y="878"/>
              <a:chExt cx="402" cy="342"/>
            </a:xfrm>
          </p:grpSpPr>
          <p:sp>
            <p:nvSpPr>
              <p:cNvPr id="3126" name="Oval 54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7" name="Oval 55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8" name="Oval 56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9" name="Group 57"/>
            <p:cNvGrpSpPr>
              <a:grpSpLocks/>
            </p:cNvGrpSpPr>
            <p:nvPr userDrawn="1"/>
          </p:nvGrpSpPr>
          <p:grpSpPr bwMode="auto">
            <a:xfrm rot="-34593241">
              <a:off x="521" y="973"/>
              <a:ext cx="265" cy="218"/>
              <a:chOff x="3452" y="878"/>
              <a:chExt cx="402" cy="342"/>
            </a:xfrm>
          </p:grpSpPr>
          <p:sp>
            <p:nvSpPr>
              <p:cNvPr id="3130" name="Oval 58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31" name="Oval 59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32" name="Oval 60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33" name="Group 61"/>
            <p:cNvGrpSpPr>
              <a:grpSpLocks/>
            </p:cNvGrpSpPr>
            <p:nvPr userDrawn="1"/>
          </p:nvGrpSpPr>
          <p:grpSpPr bwMode="auto">
            <a:xfrm rot="-15320246">
              <a:off x="654" y="1263"/>
              <a:ext cx="257" cy="226"/>
              <a:chOff x="3452" y="878"/>
              <a:chExt cx="402" cy="342"/>
            </a:xfrm>
          </p:grpSpPr>
          <p:sp>
            <p:nvSpPr>
              <p:cNvPr id="3134" name="Oval 62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35" name="Oval 63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36" name="Oval 64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137" name="Rectangle 65"/>
          <p:cNvSpPr>
            <a:spLocks noChangeArrowheads="1"/>
          </p:cNvSpPr>
          <p:nvPr/>
        </p:nvSpPr>
        <p:spPr bwMode="gray">
          <a:xfrm>
            <a:off x="457200" y="0"/>
            <a:ext cx="7620000" cy="3048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24314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38" name="Rectangle 66"/>
          <p:cNvSpPr>
            <a:spLocks noChangeArrowheads="1"/>
          </p:cNvSpPr>
          <p:nvPr/>
        </p:nvSpPr>
        <p:spPr bwMode="gray">
          <a:xfrm>
            <a:off x="6664325" y="-7938"/>
            <a:ext cx="2098675" cy="3127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gray">
          <a:xfrm rot="10800000">
            <a:off x="2549525" y="6553200"/>
            <a:ext cx="6230938" cy="3175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1" name="Rectangle 69"/>
          <p:cNvSpPr>
            <a:spLocks noChangeArrowheads="1"/>
          </p:cNvSpPr>
          <p:nvPr/>
        </p:nvSpPr>
        <p:spPr bwMode="gray">
          <a:xfrm>
            <a:off x="8763000" y="-7938"/>
            <a:ext cx="381000" cy="314326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24314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2" name="Rectangle 70"/>
          <p:cNvSpPr>
            <a:spLocks noChangeArrowheads="1"/>
          </p:cNvSpPr>
          <p:nvPr/>
        </p:nvSpPr>
        <p:spPr bwMode="gray">
          <a:xfrm>
            <a:off x="457200" y="6554788"/>
            <a:ext cx="2098675" cy="3175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36471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3" name="Rectangle 71"/>
          <p:cNvSpPr>
            <a:spLocks noChangeArrowheads="1"/>
          </p:cNvSpPr>
          <p:nvPr/>
        </p:nvSpPr>
        <p:spPr bwMode="gray">
          <a:xfrm>
            <a:off x="0" y="6553200"/>
            <a:ext cx="457200" cy="3190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4" name="Rectangle 72"/>
          <p:cNvSpPr>
            <a:spLocks noChangeArrowheads="1"/>
          </p:cNvSpPr>
          <p:nvPr/>
        </p:nvSpPr>
        <p:spPr bwMode="gray">
          <a:xfrm>
            <a:off x="0" y="0"/>
            <a:ext cx="457200" cy="3048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5" name="Rectangle 73"/>
          <p:cNvSpPr>
            <a:spLocks noChangeArrowheads="1"/>
          </p:cNvSpPr>
          <p:nvPr/>
        </p:nvSpPr>
        <p:spPr bwMode="gray">
          <a:xfrm rot="5400000">
            <a:off x="-2213769" y="2510631"/>
            <a:ext cx="4876800" cy="4651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6" name="Rectangle 74"/>
          <p:cNvSpPr>
            <a:spLocks noChangeArrowheads="1"/>
          </p:cNvSpPr>
          <p:nvPr/>
        </p:nvSpPr>
        <p:spPr bwMode="gray">
          <a:xfrm rot="5400000">
            <a:off x="-575469" y="5520531"/>
            <a:ext cx="1600200" cy="4651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7" name="Rectangle 75"/>
          <p:cNvSpPr>
            <a:spLocks noChangeArrowheads="1"/>
          </p:cNvSpPr>
          <p:nvPr/>
        </p:nvSpPr>
        <p:spPr bwMode="ltGray">
          <a:xfrm>
            <a:off x="8769350" y="6538913"/>
            <a:ext cx="374650" cy="3270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8824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8" name="Rectangle 76"/>
          <p:cNvSpPr>
            <a:spLocks noChangeArrowheads="1"/>
          </p:cNvSpPr>
          <p:nvPr/>
        </p:nvSpPr>
        <p:spPr bwMode="gray">
          <a:xfrm rot="5400000">
            <a:off x="6557962" y="3967163"/>
            <a:ext cx="4791075" cy="38100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9" name="Rectangle 77"/>
          <p:cNvSpPr>
            <a:spLocks noChangeArrowheads="1"/>
          </p:cNvSpPr>
          <p:nvPr/>
        </p:nvSpPr>
        <p:spPr bwMode="gray">
          <a:xfrm>
            <a:off x="8763000" y="1752600"/>
            <a:ext cx="381000" cy="1524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2549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2" name="Line 80"/>
          <p:cNvSpPr>
            <a:spLocks noChangeShapeType="1"/>
          </p:cNvSpPr>
          <p:nvPr/>
        </p:nvSpPr>
        <p:spPr bwMode="auto">
          <a:xfrm>
            <a:off x="0" y="304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auto">
          <a:xfrm>
            <a:off x="0" y="6553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4" name="Line 82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5" name="Line 83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6" name="Line 84"/>
          <p:cNvSpPr>
            <a:spLocks noChangeShapeType="1"/>
          </p:cNvSpPr>
          <p:nvPr/>
        </p:nvSpPr>
        <p:spPr bwMode="auto">
          <a:xfrm flipH="1">
            <a:off x="0" y="4953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7" name="Line 85"/>
          <p:cNvSpPr>
            <a:spLocks noChangeShapeType="1"/>
          </p:cNvSpPr>
          <p:nvPr/>
        </p:nvSpPr>
        <p:spPr bwMode="auto">
          <a:xfrm>
            <a:off x="8763000" y="1752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8" name="Line 86"/>
          <p:cNvSpPr>
            <a:spLocks noChangeShapeType="1"/>
          </p:cNvSpPr>
          <p:nvPr/>
        </p:nvSpPr>
        <p:spPr bwMode="auto">
          <a:xfrm>
            <a:off x="8763000" y="1905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9" name="Line 87"/>
          <p:cNvSpPr>
            <a:spLocks noChangeShapeType="1"/>
          </p:cNvSpPr>
          <p:nvPr/>
        </p:nvSpPr>
        <p:spPr bwMode="auto">
          <a:xfrm>
            <a:off x="2543175" y="6553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0" name="Line 88"/>
          <p:cNvSpPr>
            <a:spLocks noChangeShapeType="1"/>
          </p:cNvSpPr>
          <p:nvPr/>
        </p:nvSpPr>
        <p:spPr bwMode="auto">
          <a:xfrm flipV="1">
            <a:off x="6672263" y="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0" name="1200px-Japan_International_Cooperation_Agency_logo.svg.png"/>
          <p:cNvPicPr/>
          <p:nvPr userDrawn="1"/>
        </p:nvPicPr>
        <p:blipFill>
          <a:blip r:embed="rId2" r:link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  </a:ext>
            </a:extLst>
          </a:blip>
          <a:stretch>
            <a:fillRect/>
          </a:stretch>
        </p:blipFill>
        <p:spPr>
          <a:xfrm>
            <a:off x="1219200" y="1199408"/>
            <a:ext cx="1260763" cy="10103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F9AB39-2A67-4D48-9A3D-F38DB492485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89045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122238"/>
            <a:ext cx="2005012" cy="60277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2238"/>
            <a:ext cx="5865813" cy="60277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312BDEF-B1DD-446E-8CBA-A724C08EA25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51506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22238"/>
            <a:ext cx="6705600" cy="563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228725"/>
            <a:ext cx="8023225" cy="4921250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28CDAC2F-97D2-4278-83DC-D7C26201538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32880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i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just">
              <a:defRPr>
                <a:latin typeface="Arial" pitchFamily="34" charset="0"/>
                <a:cs typeface="Arial" pitchFamily="34" charset="0"/>
              </a:defRPr>
            </a:lvl1pPr>
            <a:lvl2pPr algn="just">
              <a:defRPr>
                <a:latin typeface="Arial" pitchFamily="34" charset="0"/>
                <a:cs typeface="Arial" pitchFamily="34" charset="0"/>
              </a:defRPr>
            </a:lvl2pPr>
            <a:lvl3pPr algn="just">
              <a:defRPr>
                <a:latin typeface="Arial" pitchFamily="34" charset="0"/>
                <a:cs typeface="Arial" pitchFamily="34" charset="0"/>
              </a:defRPr>
            </a:lvl3pPr>
            <a:lvl4pPr algn="just">
              <a:defRPr>
                <a:latin typeface="Arial" pitchFamily="34" charset="0"/>
                <a:cs typeface="Arial" pitchFamily="34" charset="0"/>
              </a:defRPr>
            </a:lvl4pPr>
            <a:lvl5pPr algn="just"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629400" y="6338888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8A76F598-2AD5-48A0-92F4-156B40A682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4450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EE69EC-D6C4-4589-AAB7-FCB2197F95D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7689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28725"/>
            <a:ext cx="3935413" cy="4921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7413" y="1228725"/>
            <a:ext cx="3935412" cy="4921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2630219-DD02-4C9B-B570-03080BB94AC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75035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2FA9A88-4135-4654-9570-F4CEDD6204C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17963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F7D036-E944-4602-8BAC-16A6B263C48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4383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8683257-904B-4A28-8BBB-49D4FE7816C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82764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09904EB-5EA5-42FE-8DFC-C72CA9AF9D7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60615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79EBCD-9603-4AA4-8D4D-E9117B9D8C1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50943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file:///E:\Working%202019\SHIP%20Prj\JICA\1200px-Japan_International_Cooperation_Agency_logo.svg.png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Rectangle 69"/>
          <p:cNvSpPr>
            <a:spLocks noChangeArrowheads="1"/>
          </p:cNvSpPr>
          <p:nvPr/>
        </p:nvSpPr>
        <p:spPr bwMode="gray">
          <a:xfrm>
            <a:off x="457200" y="0"/>
            <a:ext cx="8477250" cy="76835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09600" y="1228725"/>
            <a:ext cx="8023225" cy="492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791200" y="6248400"/>
            <a:ext cx="28956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429000" y="6338888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74BB0D0-2A51-49E2-985C-319E2195849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0" y="0"/>
            <a:ext cx="457200" cy="768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0" y="762000"/>
            <a:ext cx="457200" cy="1524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0" y="914400"/>
            <a:ext cx="457200" cy="419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4235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73" name="Rectangle 49"/>
          <p:cNvSpPr>
            <a:spLocks noChangeArrowheads="1"/>
          </p:cNvSpPr>
          <p:nvPr/>
        </p:nvSpPr>
        <p:spPr bwMode="gray">
          <a:xfrm>
            <a:off x="0" y="5105400"/>
            <a:ext cx="457200" cy="15446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42353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79" name="Rectangle 55"/>
          <p:cNvSpPr>
            <a:spLocks noChangeArrowheads="1"/>
          </p:cNvSpPr>
          <p:nvPr/>
        </p:nvSpPr>
        <p:spPr bwMode="gray">
          <a:xfrm>
            <a:off x="0" y="6656388"/>
            <a:ext cx="457200" cy="2095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gray">
          <a:xfrm>
            <a:off x="457200" y="6650038"/>
            <a:ext cx="1304925" cy="2159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4" name="Rectangle 60"/>
          <p:cNvSpPr>
            <a:spLocks noChangeArrowheads="1"/>
          </p:cNvSpPr>
          <p:nvPr/>
        </p:nvSpPr>
        <p:spPr bwMode="gray">
          <a:xfrm>
            <a:off x="1752600" y="6650038"/>
            <a:ext cx="7391400" cy="21590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5451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5" name="Rectangle 61"/>
          <p:cNvSpPr>
            <a:spLocks noChangeArrowheads="1"/>
          </p:cNvSpPr>
          <p:nvPr/>
        </p:nvSpPr>
        <p:spPr bwMode="gray">
          <a:xfrm>
            <a:off x="8777288" y="6656388"/>
            <a:ext cx="366712" cy="2095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4706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7" name="Rectangle 63"/>
          <p:cNvSpPr>
            <a:spLocks noChangeArrowheads="1"/>
          </p:cNvSpPr>
          <p:nvPr/>
        </p:nvSpPr>
        <p:spPr bwMode="gray">
          <a:xfrm>
            <a:off x="8769350" y="6019800"/>
            <a:ext cx="374650" cy="64293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9" name="Rectangle 65"/>
          <p:cNvSpPr>
            <a:spLocks noChangeArrowheads="1"/>
          </p:cNvSpPr>
          <p:nvPr/>
        </p:nvSpPr>
        <p:spPr bwMode="gray">
          <a:xfrm>
            <a:off x="8763000" y="914400"/>
            <a:ext cx="381000" cy="51054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5137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0" name="Rectangle 66"/>
          <p:cNvSpPr>
            <a:spLocks noChangeArrowheads="1"/>
          </p:cNvSpPr>
          <p:nvPr/>
        </p:nvSpPr>
        <p:spPr bwMode="gray">
          <a:xfrm>
            <a:off x="8763000" y="762000"/>
            <a:ext cx="381000" cy="152400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91" name="Rectangle 67"/>
          <p:cNvSpPr>
            <a:spLocks noChangeArrowheads="1"/>
          </p:cNvSpPr>
          <p:nvPr/>
        </p:nvSpPr>
        <p:spPr bwMode="gray">
          <a:xfrm>
            <a:off x="8770938" y="0"/>
            <a:ext cx="373062" cy="762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2" name="Rectangle 68"/>
          <p:cNvSpPr>
            <a:spLocks noChangeArrowheads="1"/>
          </p:cNvSpPr>
          <p:nvPr/>
        </p:nvSpPr>
        <p:spPr bwMode="gray">
          <a:xfrm>
            <a:off x="457200" y="762000"/>
            <a:ext cx="8315325" cy="1524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22238"/>
            <a:ext cx="67056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grpSp>
        <p:nvGrpSpPr>
          <p:cNvPr id="1128" name="Group 104"/>
          <p:cNvGrpSpPr>
            <a:grpSpLocks/>
          </p:cNvGrpSpPr>
          <p:nvPr/>
        </p:nvGrpSpPr>
        <p:grpSpPr bwMode="auto">
          <a:xfrm>
            <a:off x="8002588" y="69850"/>
            <a:ext cx="657225" cy="636588"/>
            <a:chOff x="5041" y="44"/>
            <a:chExt cx="414" cy="401"/>
          </a:xfrm>
        </p:grpSpPr>
        <p:sp>
          <p:nvSpPr>
            <p:cNvPr id="1129" name="Oval 105"/>
            <p:cNvSpPr>
              <a:spLocks noChangeArrowheads="1"/>
            </p:cNvSpPr>
            <p:nvPr userDrawn="1"/>
          </p:nvSpPr>
          <p:spPr bwMode="gray">
            <a:xfrm rot="149948">
              <a:off x="5161" y="161"/>
              <a:ext cx="175" cy="170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130" name="Group 106"/>
            <p:cNvGrpSpPr>
              <a:grpSpLocks/>
            </p:cNvGrpSpPr>
            <p:nvPr userDrawn="1"/>
          </p:nvGrpSpPr>
          <p:grpSpPr bwMode="auto">
            <a:xfrm rot="334874">
              <a:off x="5321" y="313"/>
              <a:ext cx="98" cy="75"/>
              <a:chOff x="3452" y="878"/>
              <a:chExt cx="402" cy="342"/>
            </a:xfrm>
          </p:grpSpPr>
          <p:sp>
            <p:nvSpPr>
              <p:cNvPr id="1131" name="Oval 107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2" name="Oval 108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3" name="Oval 109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34" name="Group 110"/>
            <p:cNvGrpSpPr>
              <a:grpSpLocks/>
            </p:cNvGrpSpPr>
            <p:nvPr userDrawn="1"/>
          </p:nvGrpSpPr>
          <p:grpSpPr bwMode="auto">
            <a:xfrm rot="-23704554">
              <a:off x="5358" y="218"/>
              <a:ext cx="97" cy="75"/>
              <a:chOff x="3452" y="878"/>
              <a:chExt cx="402" cy="342"/>
            </a:xfrm>
          </p:grpSpPr>
          <p:sp>
            <p:nvSpPr>
              <p:cNvPr id="1135" name="Oval 111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6" name="Oval 112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7" name="Oval 113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38" name="Group 114"/>
            <p:cNvGrpSpPr>
              <a:grpSpLocks/>
            </p:cNvGrpSpPr>
            <p:nvPr userDrawn="1"/>
          </p:nvGrpSpPr>
          <p:grpSpPr bwMode="auto">
            <a:xfrm rot="-4646600">
              <a:off x="5335" y="107"/>
              <a:ext cx="88" cy="82"/>
              <a:chOff x="3452" y="878"/>
              <a:chExt cx="402" cy="342"/>
            </a:xfrm>
          </p:grpSpPr>
          <p:sp>
            <p:nvSpPr>
              <p:cNvPr id="1139" name="Oval 115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0" name="Oval 116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1" name="Oval 117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42" name="Group 118"/>
            <p:cNvGrpSpPr>
              <a:grpSpLocks/>
            </p:cNvGrpSpPr>
            <p:nvPr userDrawn="1"/>
          </p:nvGrpSpPr>
          <p:grpSpPr bwMode="auto">
            <a:xfrm rot="2913403">
              <a:off x="5210" y="359"/>
              <a:ext cx="88" cy="83"/>
              <a:chOff x="3452" y="878"/>
              <a:chExt cx="402" cy="342"/>
            </a:xfrm>
          </p:grpSpPr>
          <p:sp>
            <p:nvSpPr>
              <p:cNvPr id="1143" name="Oval 119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4" name="Oval 120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5" name="Oval 121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46" name="Group 122"/>
            <p:cNvGrpSpPr>
              <a:grpSpLocks/>
            </p:cNvGrpSpPr>
            <p:nvPr userDrawn="1"/>
          </p:nvGrpSpPr>
          <p:grpSpPr bwMode="auto">
            <a:xfrm rot="-29488389">
              <a:off x="5212" y="46"/>
              <a:ext cx="88" cy="83"/>
              <a:chOff x="3452" y="878"/>
              <a:chExt cx="402" cy="342"/>
            </a:xfrm>
          </p:grpSpPr>
          <p:sp>
            <p:nvSpPr>
              <p:cNvPr id="1147" name="Oval 123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8" name="Oval 124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" name="Oval 125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50" name="Group 126"/>
            <p:cNvGrpSpPr>
              <a:grpSpLocks/>
            </p:cNvGrpSpPr>
            <p:nvPr userDrawn="1"/>
          </p:nvGrpSpPr>
          <p:grpSpPr bwMode="auto">
            <a:xfrm rot="-10069553">
              <a:off x="5089" y="95"/>
              <a:ext cx="97" cy="76"/>
              <a:chOff x="3452" y="878"/>
              <a:chExt cx="402" cy="342"/>
            </a:xfrm>
          </p:grpSpPr>
          <p:sp>
            <p:nvSpPr>
              <p:cNvPr id="1151" name="Oval 127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2" name="Oval 128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3" name="Oval 129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54" name="Group 130"/>
            <p:cNvGrpSpPr>
              <a:grpSpLocks/>
            </p:cNvGrpSpPr>
            <p:nvPr userDrawn="1"/>
          </p:nvGrpSpPr>
          <p:grpSpPr bwMode="auto">
            <a:xfrm rot="-34314642">
              <a:off x="5041" y="204"/>
              <a:ext cx="97" cy="75"/>
              <a:chOff x="3452" y="878"/>
              <a:chExt cx="402" cy="342"/>
            </a:xfrm>
          </p:grpSpPr>
          <p:sp>
            <p:nvSpPr>
              <p:cNvPr id="1155" name="Oval 131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6" name="Oval 132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7" name="Oval 133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58" name="Group 134"/>
            <p:cNvGrpSpPr>
              <a:grpSpLocks/>
            </p:cNvGrpSpPr>
            <p:nvPr userDrawn="1"/>
          </p:nvGrpSpPr>
          <p:grpSpPr bwMode="auto">
            <a:xfrm rot="-15041649">
              <a:off x="5085" y="304"/>
              <a:ext cx="88" cy="82"/>
              <a:chOff x="3452" y="878"/>
              <a:chExt cx="402" cy="342"/>
            </a:xfrm>
          </p:grpSpPr>
          <p:sp>
            <p:nvSpPr>
              <p:cNvPr id="1159" name="Oval 135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60" name="Oval 136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61" name="Oval 137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162" name="Rectangle 138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3246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175" name="Line 151"/>
          <p:cNvSpPr>
            <a:spLocks noChangeShapeType="1"/>
          </p:cNvSpPr>
          <p:nvPr/>
        </p:nvSpPr>
        <p:spPr bwMode="auto">
          <a:xfrm>
            <a:off x="0" y="762000"/>
            <a:ext cx="91440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6" name="Line 152"/>
          <p:cNvSpPr>
            <a:spLocks noChangeShapeType="1"/>
          </p:cNvSpPr>
          <p:nvPr/>
        </p:nvSpPr>
        <p:spPr bwMode="auto">
          <a:xfrm>
            <a:off x="0" y="914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7" name="Line 153"/>
          <p:cNvSpPr>
            <a:spLocks noChangeShapeType="1"/>
          </p:cNvSpPr>
          <p:nvPr/>
        </p:nvSpPr>
        <p:spPr bwMode="auto">
          <a:xfrm>
            <a:off x="0" y="664845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8" name="Line 154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9" name="Line 15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1" name="Line 157"/>
          <p:cNvSpPr>
            <a:spLocks noChangeShapeType="1"/>
          </p:cNvSpPr>
          <p:nvPr/>
        </p:nvSpPr>
        <p:spPr bwMode="auto">
          <a:xfrm flipH="1">
            <a:off x="0" y="5105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2" name="Line 158"/>
          <p:cNvSpPr>
            <a:spLocks noChangeShapeType="1"/>
          </p:cNvSpPr>
          <p:nvPr/>
        </p:nvSpPr>
        <p:spPr bwMode="auto">
          <a:xfrm>
            <a:off x="1752600" y="6648450"/>
            <a:ext cx="0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3" name="Line 159"/>
          <p:cNvSpPr>
            <a:spLocks noChangeShapeType="1"/>
          </p:cNvSpPr>
          <p:nvPr/>
        </p:nvSpPr>
        <p:spPr bwMode="auto">
          <a:xfrm>
            <a:off x="8763000" y="6019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3" name="1200px-Japan_International_Cooperation_Agency_logo.svg.png"/>
          <p:cNvPicPr/>
          <p:nvPr userDrawn="1"/>
        </p:nvPicPr>
        <p:blipFill>
          <a:blip r:embed="rId14" r:link="rId15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  </a:ext>
            </a:extLst>
          </a:blip>
          <a:stretch>
            <a:fillRect/>
          </a:stretch>
        </p:blipFill>
        <p:spPr>
          <a:xfrm>
            <a:off x="8001000" y="132608"/>
            <a:ext cx="685800" cy="5531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i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gdbhyt.baohiemxahoi.gov.vn/LinkTAILIEU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join.skype.com/R4drkXrE05OZ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oin.skype.com/M8ObWgvedpRP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1" y="2644775"/>
            <a:ext cx="8292150" cy="1698625"/>
          </a:xfrm>
        </p:spPr>
        <p:txBody>
          <a:bodyPr/>
          <a:lstStyle/>
          <a:p>
            <a:r>
              <a:rPr lang="en-US" sz="4000" i="0" spc="-100" dirty="0" smtClean="0">
                <a:latin typeface="+mn-lt"/>
              </a:rPr>
              <a:t>DANH MỤC DÙNG CHUNG</a:t>
            </a:r>
            <a:endParaRPr lang="en-US" sz="4000" i="0" dirty="0">
              <a:latin typeface="+mn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6019800"/>
            <a:ext cx="8305800" cy="38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 err="1" smtClean="0"/>
              <a:t>Đồng</a:t>
            </a:r>
            <a:r>
              <a:rPr lang="en-US" i="1" dirty="0" smtClean="0"/>
              <a:t> </a:t>
            </a:r>
            <a:r>
              <a:rPr lang="en-US" i="1" smtClean="0"/>
              <a:t>Nai, </a:t>
            </a:r>
            <a:r>
              <a:rPr lang="en-US" i="1" dirty="0" smtClean="0"/>
              <a:t>3/2019</a:t>
            </a: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57200" y="5486400"/>
            <a:ext cx="8305800" cy="457200"/>
          </a:xfrm>
        </p:spPr>
        <p:txBody>
          <a:bodyPr/>
          <a:lstStyle/>
          <a:p>
            <a:r>
              <a:rPr lang="en-US" dirty="0" smtClean="0"/>
              <a:t>SHIP PROJECT</a:t>
            </a:r>
            <a:endParaRPr lang="vi-V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DMDC </a:t>
            </a:r>
            <a:r>
              <a:rPr lang="en-US" dirty="0" err="1" smtClean="0"/>
              <a:t>phiên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5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tư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 (10.834):</a:t>
            </a:r>
          </a:p>
          <a:p>
            <a:pPr lvl="1"/>
            <a:r>
              <a:rPr lang="en-US" spc="-20" dirty="0" smtClean="0"/>
              <a:t>Chi </a:t>
            </a:r>
            <a:r>
              <a:rPr lang="en-US" spc="-20" dirty="0" err="1" smtClean="0"/>
              <a:t>tiết</a:t>
            </a:r>
            <a:r>
              <a:rPr lang="en-US" spc="-20" dirty="0" smtClean="0"/>
              <a:t> </a:t>
            </a:r>
            <a:r>
              <a:rPr lang="en-US" spc="-20" dirty="0" err="1" smtClean="0"/>
              <a:t>hóa</a:t>
            </a:r>
            <a:r>
              <a:rPr lang="en-US" spc="-20" dirty="0" smtClean="0"/>
              <a:t> </a:t>
            </a:r>
            <a:r>
              <a:rPr lang="en-US" spc="-20" dirty="0" err="1" smtClean="0"/>
              <a:t>đến</a:t>
            </a:r>
            <a:r>
              <a:rPr lang="en-US" spc="-20" dirty="0" smtClean="0"/>
              <a:t> </a:t>
            </a:r>
            <a:r>
              <a:rPr lang="en-US" spc="-20" dirty="0" err="1" smtClean="0"/>
              <a:t>từng</a:t>
            </a:r>
            <a:r>
              <a:rPr lang="en-US" spc="-20" dirty="0" smtClean="0"/>
              <a:t> </a:t>
            </a:r>
            <a:r>
              <a:rPr lang="en-US" spc="-20" dirty="0" err="1" smtClean="0"/>
              <a:t>vật</a:t>
            </a:r>
            <a:r>
              <a:rPr lang="en-US" spc="-20" dirty="0" smtClean="0"/>
              <a:t> </a:t>
            </a:r>
            <a:r>
              <a:rPr lang="en-US" spc="-20" dirty="0" err="1" smtClean="0"/>
              <a:t>tư</a:t>
            </a:r>
            <a:r>
              <a:rPr lang="en-US" spc="-20" dirty="0" smtClean="0"/>
              <a:t> </a:t>
            </a:r>
            <a:r>
              <a:rPr lang="en-US" spc="-20" dirty="0" err="1" smtClean="0"/>
              <a:t>theo</a:t>
            </a:r>
            <a:r>
              <a:rPr lang="en-US" spc="-20" dirty="0" smtClean="0"/>
              <a:t> </a:t>
            </a:r>
            <a:r>
              <a:rPr lang="en-US" spc="-20" dirty="0" err="1" smtClean="0"/>
              <a:t>hãng</a:t>
            </a:r>
            <a:r>
              <a:rPr lang="en-US" spc="-20" dirty="0" smtClean="0"/>
              <a:t> </a:t>
            </a:r>
            <a:r>
              <a:rPr lang="en-US" spc="-20" dirty="0" err="1" smtClean="0"/>
              <a:t>sản</a:t>
            </a:r>
            <a:r>
              <a:rPr lang="en-US" spc="-20" dirty="0" smtClean="0"/>
              <a:t> </a:t>
            </a:r>
            <a:r>
              <a:rPr lang="en-US" spc="-20" dirty="0" err="1" smtClean="0"/>
              <a:t>xuất</a:t>
            </a:r>
            <a:r>
              <a:rPr lang="en-US" spc="-20" dirty="0" smtClean="0"/>
              <a:t> </a:t>
            </a:r>
            <a:r>
              <a:rPr lang="en-US" spc="-20" dirty="0" err="1" smtClean="0"/>
              <a:t>thay</a:t>
            </a:r>
            <a:r>
              <a:rPr lang="en-US" spc="-20" dirty="0" smtClean="0"/>
              <a:t> </a:t>
            </a:r>
            <a:r>
              <a:rPr lang="en-US" spc="-20" dirty="0" err="1" smtClean="0"/>
              <a:t>vì</a:t>
            </a:r>
            <a:r>
              <a:rPr lang="en-US" spc="-20" dirty="0" smtClean="0"/>
              <a:t> </a:t>
            </a:r>
            <a:r>
              <a:rPr lang="en-US" spc="-20" dirty="0" err="1" smtClean="0"/>
              <a:t>sử</a:t>
            </a:r>
            <a:r>
              <a:rPr lang="en-US" spc="-20" dirty="0" smtClean="0"/>
              <a:t> </a:t>
            </a:r>
            <a:r>
              <a:rPr lang="en-US" spc="-20" dirty="0" err="1" smtClean="0"/>
              <a:t>dụng</a:t>
            </a:r>
            <a:r>
              <a:rPr lang="en-US" spc="-20" dirty="0" smtClean="0"/>
              <a:t> </a:t>
            </a:r>
            <a:r>
              <a:rPr lang="en-US" spc="-20" dirty="0" err="1" smtClean="0"/>
              <a:t>mã</a:t>
            </a:r>
            <a:r>
              <a:rPr lang="en-US" spc="-20" dirty="0" smtClean="0"/>
              <a:t> </a:t>
            </a:r>
            <a:r>
              <a:rPr lang="en-US" spc="-20" dirty="0" err="1" smtClean="0"/>
              <a:t>nhóm</a:t>
            </a:r>
            <a:r>
              <a:rPr lang="en-US" spc="-20" dirty="0" smtClean="0"/>
              <a:t> ở </a:t>
            </a:r>
            <a:r>
              <a:rPr lang="en-US" spc="-20" dirty="0" err="1" smtClean="0"/>
              <a:t>phiên</a:t>
            </a:r>
            <a:r>
              <a:rPr lang="en-US" spc="-20" dirty="0" smtClean="0"/>
              <a:t> </a:t>
            </a:r>
            <a:r>
              <a:rPr lang="en-US" spc="-20" dirty="0" err="1" smtClean="0"/>
              <a:t>bản</a:t>
            </a:r>
            <a:r>
              <a:rPr lang="en-US" spc="-20" dirty="0" smtClean="0"/>
              <a:t> 4</a:t>
            </a:r>
          </a:p>
          <a:p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máu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phẩm</a:t>
            </a:r>
            <a:r>
              <a:rPr lang="en-US" dirty="0" smtClean="0"/>
              <a:t> </a:t>
            </a:r>
            <a:r>
              <a:rPr lang="en-US" dirty="0" err="1" smtClean="0"/>
              <a:t>máu</a:t>
            </a:r>
            <a:r>
              <a:rPr lang="en-US" dirty="0" smtClean="0"/>
              <a:t> (45)</a:t>
            </a:r>
          </a:p>
          <a:p>
            <a:pPr lvl="1"/>
            <a:r>
              <a:rPr lang="en-US" dirty="0" err="1" smtClean="0"/>
              <a:t>Thêm</a:t>
            </a:r>
            <a:r>
              <a:rPr lang="en-US" dirty="0" smtClean="0"/>
              <a:t> </a:t>
            </a:r>
            <a:r>
              <a:rPr lang="en-US" dirty="0" err="1" smtClean="0"/>
              <a:t>ký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 M </a:t>
            </a:r>
            <a:r>
              <a:rPr lang="en-US" dirty="0" err="1" smtClean="0"/>
              <a:t>trước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phiên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4</a:t>
            </a:r>
          </a:p>
          <a:p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ICD10 (11.383)</a:t>
            </a:r>
          </a:p>
          <a:p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xét</a:t>
            </a:r>
            <a:r>
              <a:rPr lang="en-US" dirty="0" smtClean="0"/>
              <a:t> </a:t>
            </a:r>
            <a:r>
              <a:rPr lang="en-US" dirty="0" err="1" smtClean="0"/>
              <a:t>nghiệm</a:t>
            </a:r>
            <a:r>
              <a:rPr lang="en-US" dirty="0" smtClean="0"/>
              <a:t> – </a:t>
            </a:r>
            <a:r>
              <a:rPr lang="en-US" dirty="0" err="1" smtClean="0"/>
              <a:t>chẩn</a:t>
            </a:r>
            <a:r>
              <a:rPr lang="en-US" dirty="0" smtClean="0"/>
              <a:t> </a:t>
            </a:r>
            <a:r>
              <a:rPr lang="en-US" dirty="0" err="1" smtClean="0"/>
              <a:t>đoán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 – </a:t>
            </a:r>
            <a:r>
              <a:rPr lang="en-US" dirty="0" err="1" smtClean="0"/>
              <a:t>nội</a:t>
            </a:r>
            <a:r>
              <a:rPr lang="en-US" dirty="0" smtClean="0"/>
              <a:t> </a:t>
            </a:r>
            <a:r>
              <a:rPr lang="en-US" dirty="0" err="1" smtClean="0"/>
              <a:t>soi</a:t>
            </a:r>
            <a:r>
              <a:rPr lang="en-US" dirty="0" smtClean="0"/>
              <a:t> (698 –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4069) 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DMDC </a:t>
            </a:r>
            <a:r>
              <a:rPr lang="en-US" dirty="0" err="1" smtClean="0"/>
              <a:t>phiên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6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err="1" smtClean="0"/>
              <a:t>Bổ</a:t>
            </a:r>
            <a:r>
              <a:rPr lang="en-US" sz="3200" dirty="0" smtClean="0"/>
              <a:t> sung </a:t>
            </a:r>
            <a:r>
              <a:rPr lang="en-US" sz="3200" dirty="0" err="1" smtClean="0"/>
              <a:t>mới</a:t>
            </a:r>
            <a:r>
              <a:rPr lang="en-US" sz="3200" dirty="0" smtClean="0"/>
              <a:t> 02 </a:t>
            </a:r>
            <a:r>
              <a:rPr lang="en-US" sz="3200" dirty="0" err="1" smtClean="0"/>
              <a:t>danh</a:t>
            </a:r>
            <a:r>
              <a:rPr lang="en-US" sz="3200" dirty="0" smtClean="0"/>
              <a:t> </a:t>
            </a:r>
            <a:r>
              <a:rPr lang="en-US" sz="3200" dirty="0" err="1" smtClean="0"/>
              <a:t>mục</a:t>
            </a:r>
            <a:r>
              <a:rPr lang="en-US" sz="3200" dirty="0" smtClean="0"/>
              <a:t>:</a:t>
            </a:r>
          </a:p>
          <a:p>
            <a:pPr lvl="1"/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hạng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endParaRPr lang="en-US" dirty="0" smtClean="0"/>
          </a:p>
          <a:p>
            <a:pPr lvl="1"/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 </a:t>
            </a:r>
            <a:r>
              <a:rPr lang="en-US" dirty="0" err="1" smtClean="0"/>
              <a:t>giường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ban </a:t>
            </a:r>
            <a:r>
              <a:rPr lang="en-US" dirty="0" err="1" smtClean="0"/>
              <a:t>ngày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r>
              <a:rPr lang="en-US" dirty="0" smtClean="0"/>
              <a:t>, </a:t>
            </a:r>
            <a:r>
              <a:rPr lang="en-US" dirty="0" err="1" smtClean="0"/>
              <a:t>xạ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endParaRPr lang="en-US" dirty="0" smtClean="0"/>
          </a:p>
          <a:p>
            <a:r>
              <a:rPr lang="en-US" sz="3200" dirty="0" err="1" smtClean="0"/>
              <a:t>Có</a:t>
            </a:r>
            <a:r>
              <a:rPr lang="en-US" sz="3200" dirty="0" smtClean="0"/>
              <a:t> </a:t>
            </a:r>
            <a:r>
              <a:rPr lang="en-US" sz="3200" dirty="0" err="1" smtClean="0"/>
              <a:t>sự</a:t>
            </a:r>
            <a:r>
              <a:rPr lang="en-US" sz="3200" dirty="0" smtClean="0"/>
              <a:t> </a:t>
            </a:r>
            <a:r>
              <a:rPr lang="en-US" sz="3200" dirty="0" err="1" smtClean="0"/>
              <a:t>thay</a:t>
            </a:r>
            <a:r>
              <a:rPr lang="en-US" sz="3200" dirty="0" smtClean="0"/>
              <a:t> </a:t>
            </a:r>
            <a:r>
              <a:rPr lang="en-US" sz="3200" dirty="0" err="1" smtClean="0"/>
              <a:t>đổi</a:t>
            </a:r>
            <a:r>
              <a:rPr lang="en-US" sz="3200" dirty="0" smtClean="0"/>
              <a:t> </a:t>
            </a:r>
            <a:r>
              <a:rPr lang="en-US" sz="3200" dirty="0" err="1" smtClean="0"/>
              <a:t>lớn</a:t>
            </a:r>
            <a:r>
              <a:rPr lang="en-US" sz="3200" dirty="0" smtClean="0"/>
              <a:t> </a:t>
            </a:r>
            <a:r>
              <a:rPr lang="en-US" sz="3200" dirty="0" err="1" smtClean="0"/>
              <a:t>về</a:t>
            </a:r>
            <a:r>
              <a:rPr lang="en-US" sz="3200" dirty="0" smtClean="0"/>
              <a:t> </a:t>
            </a:r>
            <a:r>
              <a:rPr lang="en-US" sz="3200" dirty="0" err="1" smtClean="0"/>
              <a:t>danh</a:t>
            </a:r>
            <a:r>
              <a:rPr lang="en-US" sz="3200" dirty="0" smtClean="0"/>
              <a:t> </a:t>
            </a:r>
            <a:r>
              <a:rPr lang="en-US" sz="3200" dirty="0" err="1" smtClean="0"/>
              <a:t>mục</a:t>
            </a:r>
            <a:r>
              <a:rPr lang="en-US" sz="3200" dirty="0" smtClean="0"/>
              <a:t> </a:t>
            </a:r>
            <a:r>
              <a:rPr lang="en-US" sz="3200" dirty="0" err="1" smtClean="0"/>
              <a:t>dịch</a:t>
            </a:r>
            <a:r>
              <a:rPr lang="en-US" sz="3200" dirty="0" smtClean="0"/>
              <a:t> </a:t>
            </a:r>
            <a:r>
              <a:rPr lang="en-US" sz="3200" dirty="0" err="1" smtClean="0"/>
              <a:t>vụ</a:t>
            </a:r>
            <a:r>
              <a:rPr lang="en-US" sz="3200" dirty="0" smtClean="0"/>
              <a:t> </a:t>
            </a:r>
            <a:r>
              <a:rPr lang="en-US" sz="3200" dirty="0" err="1" smtClean="0"/>
              <a:t>kỹ</a:t>
            </a:r>
            <a:r>
              <a:rPr lang="en-US" sz="3200" dirty="0" smtClean="0"/>
              <a:t> </a:t>
            </a:r>
            <a:r>
              <a:rPr lang="en-US" sz="3200" dirty="0" err="1" smtClean="0"/>
              <a:t>thuật</a:t>
            </a:r>
            <a:r>
              <a:rPr lang="en-US" sz="3200" dirty="0" smtClean="0"/>
              <a:t> </a:t>
            </a:r>
            <a:r>
              <a:rPr lang="en-US" sz="3200" dirty="0" err="1" smtClean="0"/>
              <a:t>và</a:t>
            </a:r>
            <a:r>
              <a:rPr lang="en-US" sz="3200" dirty="0" smtClean="0"/>
              <a:t> </a:t>
            </a:r>
            <a:r>
              <a:rPr lang="en-US" sz="3200" dirty="0" err="1" smtClean="0"/>
              <a:t>danh</a:t>
            </a:r>
            <a:r>
              <a:rPr lang="en-US" sz="3200" dirty="0" smtClean="0"/>
              <a:t> </a:t>
            </a:r>
            <a:r>
              <a:rPr lang="en-US" sz="3200" dirty="0" err="1" smtClean="0"/>
              <a:t>mục</a:t>
            </a:r>
            <a:r>
              <a:rPr lang="en-US" sz="3200" dirty="0" smtClean="0"/>
              <a:t> </a:t>
            </a:r>
            <a:r>
              <a:rPr lang="en-US" sz="3200" dirty="0" err="1" smtClean="0"/>
              <a:t>thuốc</a:t>
            </a:r>
            <a:r>
              <a:rPr lang="en-US" sz="3200" dirty="0" smtClean="0"/>
              <a:t> </a:t>
            </a:r>
            <a:r>
              <a:rPr lang="en-US" sz="3200" dirty="0" err="1" smtClean="0"/>
              <a:t>tân</a:t>
            </a:r>
            <a:r>
              <a:rPr lang="en-US" sz="3200" dirty="0" smtClean="0"/>
              <a:t> </a:t>
            </a:r>
            <a:r>
              <a:rPr lang="en-US" sz="3200" dirty="0" err="1" smtClean="0"/>
              <a:t>dược</a:t>
            </a:r>
            <a:r>
              <a:rPr lang="en-US" sz="3200" dirty="0" smtClean="0"/>
              <a:t>:</a:t>
            </a:r>
          </a:p>
          <a:p>
            <a:pPr lvl="1"/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tư</a:t>
            </a:r>
            <a:r>
              <a:rPr lang="en-US" dirty="0" smtClean="0"/>
              <a:t> 15/2018/TT-BYT</a:t>
            </a:r>
          </a:p>
          <a:p>
            <a:pPr lvl="1"/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tư</a:t>
            </a:r>
            <a:r>
              <a:rPr lang="en-US" dirty="0" smtClean="0"/>
              <a:t> 39/2018/TT-BYT</a:t>
            </a:r>
          </a:p>
          <a:p>
            <a:pPr lvl="1"/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tư</a:t>
            </a:r>
            <a:r>
              <a:rPr lang="en-US" dirty="0" smtClean="0"/>
              <a:t> 30/2018/TT-BYT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DMDC </a:t>
            </a:r>
            <a:r>
              <a:rPr lang="en-US" dirty="0" err="1" smtClean="0"/>
              <a:t>phiên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6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kỹ</a:t>
            </a:r>
            <a:r>
              <a:rPr lang="en-US" dirty="0" smtClean="0"/>
              <a:t> </a:t>
            </a:r>
            <a:r>
              <a:rPr lang="en-US" dirty="0" err="1" smtClean="0"/>
              <a:t>thuật</a:t>
            </a:r>
            <a:r>
              <a:rPr lang="en-US" dirty="0" smtClean="0"/>
              <a:t> (9190): </a:t>
            </a:r>
            <a:r>
              <a:rPr lang="en-US" dirty="0" err="1" smtClean="0"/>
              <a:t>tăng</a:t>
            </a:r>
            <a:r>
              <a:rPr lang="en-US" dirty="0" smtClean="0"/>
              <a:t> 206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so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phiên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5.</a:t>
            </a:r>
          </a:p>
          <a:p>
            <a:pPr lvl="1"/>
            <a:r>
              <a:rPr lang="en-US" sz="2400" dirty="0" err="1" smtClean="0"/>
              <a:t>Quyết</a:t>
            </a:r>
            <a:r>
              <a:rPr lang="en-US" sz="2400" dirty="0" smtClean="0"/>
              <a:t> </a:t>
            </a:r>
            <a:r>
              <a:rPr lang="en-US" sz="2400" dirty="0" err="1" smtClean="0"/>
              <a:t>định</a:t>
            </a:r>
            <a:r>
              <a:rPr lang="en-US" sz="2400" dirty="0" smtClean="0"/>
              <a:t> 4442/QĐ-BYT,</a:t>
            </a:r>
          </a:p>
          <a:p>
            <a:pPr lvl="1"/>
            <a:r>
              <a:rPr lang="en-US" sz="2400" dirty="0" err="1" smtClean="0"/>
              <a:t>Quyết</a:t>
            </a:r>
            <a:r>
              <a:rPr lang="en-US" sz="2400" dirty="0" smtClean="0"/>
              <a:t> </a:t>
            </a:r>
            <a:r>
              <a:rPr lang="en-US" sz="2400" dirty="0" err="1" smtClean="0"/>
              <a:t>định</a:t>
            </a:r>
            <a:r>
              <a:rPr lang="en-US" sz="2400" dirty="0" smtClean="0"/>
              <a:t> 4883/QĐ-BYT</a:t>
            </a:r>
          </a:p>
          <a:p>
            <a:pPr lvl="1"/>
            <a:r>
              <a:rPr lang="en-US" sz="2400" dirty="0" err="1" smtClean="0"/>
              <a:t>Quyết</a:t>
            </a:r>
            <a:r>
              <a:rPr lang="en-US" sz="2400" dirty="0" smtClean="0"/>
              <a:t> </a:t>
            </a:r>
            <a:r>
              <a:rPr lang="en-US" sz="2400" dirty="0" err="1" smtClean="0"/>
              <a:t>định</a:t>
            </a:r>
            <a:r>
              <a:rPr lang="en-US" sz="2400" dirty="0" smtClean="0"/>
              <a:t> 7435/QĐ-BYT</a:t>
            </a:r>
          </a:p>
          <a:p>
            <a:r>
              <a:rPr lang="en-US" spc="-150" dirty="0" err="1" smtClean="0"/>
              <a:t>Danh</a:t>
            </a:r>
            <a:r>
              <a:rPr lang="en-US" spc="-150" dirty="0" smtClean="0"/>
              <a:t> </a:t>
            </a:r>
            <a:r>
              <a:rPr lang="en-US" spc="-150" dirty="0" err="1" smtClean="0"/>
              <a:t>mục</a:t>
            </a:r>
            <a:r>
              <a:rPr lang="en-US" spc="-150" dirty="0" smtClean="0"/>
              <a:t> </a:t>
            </a:r>
            <a:r>
              <a:rPr lang="en-US" spc="-150" dirty="0" err="1" smtClean="0"/>
              <a:t>mã</a:t>
            </a:r>
            <a:r>
              <a:rPr lang="en-US" spc="-150" dirty="0" smtClean="0"/>
              <a:t> </a:t>
            </a:r>
            <a:r>
              <a:rPr lang="en-US" spc="-150" dirty="0" err="1" smtClean="0"/>
              <a:t>khám</a:t>
            </a:r>
            <a:r>
              <a:rPr lang="en-US" spc="-150" dirty="0" smtClean="0"/>
              <a:t> </a:t>
            </a:r>
            <a:r>
              <a:rPr lang="en-US" spc="-150" dirty="0" err="1" smtClean="0"/>
              <a:t>bệnh</a:t>
            </a:r>
            <a:r>
              <a:rPr lang="en-US" spc="-150" dirty="0" smtClean="0"/>
              <a:t> </a:t>
            </a:r>
            <a:r>
              <a:rPr lang="en-US" spc="-150" dirty="0" err="1" smtClean="0"/>
              <a:t>theo</a:t>
            </a:r>
            <a:r>
              <a:rPr lang="en-US" spc="-150" dirty="0" smtClean="0"/>
              <a:t> </a:t>
            </a:r>
            <a:r>
              <a:rPr lang="en-US" spc="-150" dirty="0" err="1" smtClean="0"/>
              <a:t>hạng</a:t>
            </a:r>
            <a:r>
              <a:rPr lang="en-US" spc="-150" dirty="0" smtClean="0"/>
              <a:t> </a:t>
            </a:r>
            <a:r>
              <a:rPr lang="en-US" spc="-150" dirty="0" err="1" smtClean="0"/>
              <a:t>bệnh</a:t>
            </a:r>
            <a:r>
              <a:rPr lang="en-US" spc="-150" dirty="0" smtClean="0"/>
              <a:t> </a:t>
            </a:r>
            <a:r>
              <a:rPr lang="en-US" spc="-150" dirty="0" err="1" smtClean="0"/>
              <a:t>viện</a:t>
            </a:r>
            <a:r>
              <a:rPr lang="en-US" spc="-150" dirty="0" smtClean="0"/>
              <a:t> (145)</a:t>
            </a:r>
          </a:p>
          <a:p>
            <a:r>
              <a:rPr lang="en-US" spc="-150" dirty="0" err="1" smtClean="0"/>
              <a:t>Danh</a:t>
            </a:r>
            <a:r>
              <a:rPr lang="en-US" spc="-150" dirty="0" smtClean="0"/>
              <a:t> </a:t>
            </a:r>
            <a:r>
              <a:rPr lang="en-US" spc="-150" dirty="0" err="1" smtClean="0"/>
              <a:t>mục</a:t>
            </a:r>
            <a:r>
              <a:rPr lang="en-US" spc="-150" dirty="0" smtClean="0"/>
              <a:t> </a:t>
            </a:r>
            <a:r>
              <a:rPr lang="en-US" spc="-150" dirty="0" err="1" smtClean="0"/>
              <a:t>mã</a:t>
            </a:r>
            <a:r>
              <a:rPr lang="en-US" spc="-150" dirty="0" smtClean="0"/>
              <a:t> </a:t>
            </a:r>
            <a:r>
              <a:rPr lang="en-US" spc="-150" dirty="0" err="1" smtClean="0"/>
              <a:t>tiền</a:t>
            </a:r>
            <a:r>
              <a:rPr lang="en-US" spc="-150" dirty="0" smtClean="0"/>
              <a:t> </a:t>
            </a:r>
            <a:r>
              <a:rPr lang="en-US" spc="-150" dirty="0" err="1" smtClean="0"/>
              <a:t>giường</a:t>
            </a:r>
            <a:r>
              <a:rPr lang="en-US" spc="-150" dirty="0" smtClean="0"/>
              <a:t> </a:t>
            </a:r>
            <a:r>
              <a:rPr lang="en-US" spc="-150" dirty="0" err="1" smtClean="0"/>
              <a:t>theo</a:t>
            </a:r>
            <a:r>
              <a:rPr lang="en-US" spc="-150" dirty="0" smtClean="0"/>
              <a:t> </a:t>
            </a:r>
            <a:r>
              <a:rPr lang="en-US" spc="-150" dirty="0" err="1" smtClean="0"/>
              <a:t>hạng</a:t>
            </a:r>
            <a:r>
              <a:rPr lang="en-US" spc="-150" dirty="0" smtClean="0"/>
              <a:t> </a:t>
            </a:r>
            <a:r>
              <a:rPr lang="en-US" spc="-150" dirty="0" err="1" smtClean="0"/>
              <a:t>bệnh</a:t>
            </a:r>
            <a:r>
              <a:rPr lang="en-US" spc="-150" dirty="0" smtClean="0"/>
              <a:t> </a:t>
            </a:r>
            <a:r>
              <a:rPr lang="en-US" spc="-150" dirty="0" err="1" smtClean="0"/>
              <a:t>viện</a:t>
            </a:r>
            <a:r>
              <a:rPr lang="en-US" spc="-150" dirty="0" smtClean="0"/>
              <a:t> (424)</a:t>
            </a:r>
          </a:p>
          <a:p>
            <a:pPr lvl="1"/>
            <a:r>
              <a:rPr lang="en-US" sz="2400" dirty="0" err="1" smtClean="0"/>
              <a:t>Bổ</a:t>
            </a:r>
            <a:r>
              <a:rPr lang="en-US" sz="2400" dirty="0" smtClean="0"/>
              <a:t> sung </a:t>
            </a:r>
            <a:r>
              <a:rPr lang="en-US" sz="2400" dirty="0" err="1" smtClean="0"/>
              <a:t>thêm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mã</a:t>
            </a:r>
            <a:r>
              <a:rPr lang="en-US" sz="2400" dirty="0" smtClean="0"/>
              <a:t> </a:t>
            </a:r>
            <a:r>
              <a:rPr lang="en-US" sz="2400" dirty="0" err="1" smtClean="0"/>
              <a:t>giường</a:t>
            </a:r>
            <a:r>
              <a:rPr lang="en-US" sz="2400" dirty="0" smtClean="0"/>
              <a:t> </a:t>
            </a:r>
            <a:r>
              <a:rPr lang="en-US" sz="2400" dirty="0" err="1" smtClean="0"/>
              <a:t>lưu</a:t>
            </a:r>
            <a:r>
              <a:rPr lang="en-US" sz="2400" dirty="0" smtClean="0"/>
              <a:t> </a:t>
            </a:r>
            <a:r>
              <a:rPr lang="en-US" sz="2400" dirty="0" err="1" smtClean="0"/>
              <a:t>tại</a:t>
            </a:r>
            <a:r>
              <a:rPr lang="en-US" sz="2400" dirty="0" smtClean="0"/>
              <a:t> </a:t>
            </a:r>
            <a:r>
              <a:rPr lang="en-US" sz="2400" dirty="0" err="1" smtClean="0"/>
              <a:t>Trạm</a:t>
            </a:r>
            <a:r>
              <a:rPr lang="en-US" sz="2400" dirty="0" smtClean="0"/>
              <a:t> y </a:t>
            </a:r>
            <a:r>
              <a:rPr lang="en-US" sz="2400" dirty="0" err="1" smtClean="0"/>
              <a:t>tế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Phòng</a:t>
            </a:r>
            <a:r>
              <a:rPr lang="en-US" sz="2400" dirty="0" smtClean="0"/>
              <a:t> </a:t>
            </a:r>
            <a:r>
              <a:rPr lang="en-US" sz="2400" dirty="0" err="1" smtClean="0"/>
              <a:t>khám</a:t>
            </a:r>
            <a:r>
              <a:rPr lang="en-US" sz="2400" dirty="0" smtClean="0"/>
              <a:t> </a:t>
            </a:r>
            <a:r>
              <a:rPr lang="en-US" sz="2400" dirty="0" err="1" smtClean="0"/>
              <a:t>đa</a:t>
            </a:r>
            <a:r>
              <a:rPr lang="en-US" sz="2400" dirty="0" smtClean="0"/>
              <a:t> </a:t>
            </a:r>
            <a:r>
              <a:rPr lang="en-US" sz="2400" dirty="0" err="1" smtClean="0"/>
              <a:t>khoa</a:t>
            </a:r>
            <a:r>
              <a:rPr lang="en-US" sz="2400" dirty="0" smtClean="0"/>
              <a:t> </a:t>
            </a:r>
            <a:r>
              <a:rPr lang="en-US" sz="2400" dirty="0" err="1" smtClean="0"/>
              <a:t>khu</a:t>
            </a:r>
            <a:r>
              <a:rPr lang="en-US" sz="2400" dirty="0" smtClean="0"/>
              <a:t> </a:t>
            </a:r>
            <a:r>
              <a:rPr lang="en-US" sz="2400" dirty="0" err="1" smtClean="0"/>
              <a:t>vực</a:t>
            </a:r>
            <a:r>
              <a:rPr lang="en-US" sz="2400" dirty="0" smtClean="0"/>
              <a:t>  </a:t>
            </a:r>
            <a:r>
              <a:rPr lang="en-US" sz="2400" dirty="0" err="1" smtClean="0"/>
              <a:t>theo</a:t>
            </a:r>
            <a:r>
              <a:rPr lang="en-US" sz="2400" dirty="0" smtClean="0"/>
              <a:t> </a:t>
            </a:r>
            <a:r>
              <a:rPr lang="en-US" sz="2400" dirty="0" err="1" smtClean="0"/>
              <a:t>công</a:t>
            </a:r>
            <a:r>
              <a:rPr lang="en-US" sz="2400" dirty="0" smtClean="0"/>
              <a:t> </a:t>
            </a:r>
            <a:r>
              <a:rPr lang="en-US" sz="2400" dirty="0" err="1" smtClean="0"/>
              <a:t>văn</a:t>
            </a:r>
            <a:r>
              <a:rPr lang="en-US" sz="2400" dirty="0" smtClean="0"/>
              <a:t> </a:t>
            </a:r>
            <a:r>
              <a:rPr lang="en-US" sz="2400" dirty="0" err="1" smtClean="0"/>
              <a:t>số</a:t>
            </a:r>
            <a:r>
              <a:rPr lang="en-US" sz="2400" dirty="0" smtClean="0"/>
              <a:t> 4044/BYT-BH </a:t>
            </a:r>
            <a:r>
              <a:rPr lang="en-US" sz="2400" dirty="0" err="1" smtClean="0"/>
              <a:t>ngày</a:t>
            </a:r>
            <a:r>
              <a:rPr lang="en-US" sz="2400" dirty="0" smtClean="0"/>
              <a:t> 16 </a:t>
            </a:r>
            <a:r>
              <a:rPr lang="en-US" sz="2400" dirty="0" err="1" smtClean="0"/>
              <a:t>tháng</a:t>
            </a:r>
            <a:r>
              <a:rPr lang="en-US" sz="2400" dirty="0" smtClean="0"/>
              <a:t> 7 </a:t>
            </a:r>
            <a:r>
              <a:rPr lang="en-US" sz="2400" dirty="0" err="1" smtClean="0"/>
              <a:t>năm</a:t>
            </a:r>
            <a:r>
              <a:rPr lang="en-US" sz="2400" dirty="0" smtClean="0"/>
              <a:t> 2018</a:t>
            </a:r>
            <a:endParaRPr lang="vi-VN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DMDC </a:t>
            </a:r>
            <a:r>
              <a:rPr lang="en-US" dirty="0" err="1" smtClean="0"/>
              <a:t>phiên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6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 </a:t>
            </a:r>
            <a:r>
              <a:rPr lang="en-US" dirty="0" err="1" smtClean="0"/>
              <a:t>giường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ban </a:t>
            </a:r>
            <a:r>
              <a:rPr lang="en-US" dirty="0" err="1" smtClean="0"/>
              <a:t>ngày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r>
              <a:rPr lang="en-US" dirty="0" smtClean="0"/>
              <a:t>, </a:t>
            </a:r>
            <a:r>
              <a:rPr lang="en-US" dirty="0" err="1" smtClean="0"/>
              <a:t>xạ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r>
              <a:rPr lang="en-US" dirty="0" smtClean="0"/>
              <a:t> (6):</a:t>
            </a:r>
          </a:p>
          <a:p>
            <a:pPr lvl="1"/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tư</a:t>
            </a:r>
            <a:r>
              <a:rPr lang="en-US" dirty="0" smtClean="0"/>
              <a:t> 01/2019/TT-BYT</a:t>
            </a:r>
          </a:p>
          <a:p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thuốc</a:t>
            </a:r>
            <a:r>
              <a:rPr lang="en-US" dirty="0" smtClean="0"/>
              <a:t> </a:t>
            </a:r>
            <a:r>
              <a:rPr lang="en-US" dirty="0" err="1" smtClean="0"/>
              <a:t>tân</a:t>
            </a:r>
            <a:r>
              <a:rPr lang="en-US" dirty="0" smtClean="0"/>
              <a:t> </a:t>
            </a:r>
            <a:r>
              <a:rPr lang="en-US" dirty="0" err="1" smtClean="0"/>
              <a:t>dược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đường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Thuốc</a:t>
            </a:r>
            <a:r>
              <a:rPr lang="en-US" dirty="0" smtClean="0"/>
              <a:t> </a:t>
            </a:r>
            <a:r>
              <a:rPr lang="en-US" dirty="0" err="1" smtClean="0"/>
              <a:t>tân</a:t>
            </a:r>
            <a:r>
              <a:rPr lang="en-US" dirty="0" smtClean="0"/>
              <a:t> </a:t>
            </a:r>
            <a:r>
              <a:rPr lang="en-US" dirty="0" err="1" smtClean="0"/>
              <a:t>dược</a:t>
            </a:r>
            <a:r>
              <a:rPr lang="en-US" dirty="0" smtClean="0"/>
              <a:t>: 25.577</a:t>
            </a:r>
          </a:p>
          <a:p>
            <a:pPr lvl="2"/>
            <a:r>
              <a:rPr lang="en-US" dirty="0" err="1" smtClean="0"/>
              <a:t>Bổ</a:t>
            </a:r>
            <a:r>
              <a:rPr lang="en-US" dirty="0" smtClean="0"/>
              <a:t> sung </a:t>
            </a:r>
            <a:r>
              <a:rPr lang="en-US" dirty="0" err="1" smtClean="0"/>
              <a:t>thêm</a:t>
            </a:r>
            <a:r>
              <a:rPr lang="en-US" dirty="0" smtClean="0"/>
              <a:t> 219 </a:t>
            </a:r>
            <a:r>
              <a:rPr lang="en-US" dirty="0" err="1" smtClean="0"/>
              <a:t>thuốc</a:t>
            </a:r>
            <a:r>
              <a:rPr lang="en-US" dirty="0" smtClean="0"/>
              <a:t>, </a:t>
            </a:r>
            <a:r>
              <a:rPr lang="en-US" dirty="0" err="1" smtClean="0"/>
              <a:t>loại</a:t>
            </a:r>
            <a:r>
              <a:rPr lang="en-US" dirty="0" smtClean="0"/>
              <a:t> </a:t>
            </a:r>
            <a:r>
              <a:rPr lang="en-US" dirty="0" err="1" smtClean="0"/>
              <a:t>bỏ</a:t>
            </a:r>
            <a:r>
              <a:rPr lang="en-US" dirty="0" smtClean="0"/>
              <a:t> 668 </a:t>
            </a:r>
            <a:r>
              <a:rPr lang="en-US" dirty="0" err="1" smtClean="0"/>
              <a:t>thuốc</a:t>
            </a:r>
            <a:r>
              <a:rPr lang="en-US" dirty="0" smtClean="0"/>
              <a:t>, 382 </a:t>
            </a:r>
            <a:r>
              <a:rPr lang="en-US" dirty="0" err="1" smtClean="0"/>
              <a:t>thuốc</a:t>
            </a:r>
            <a:r>
              <a:rPr lang="en-US" dirty="0" smtClean="0"/>
              <a:t> </a:t>
            </a:r>
            <a:r>
              <a:rPr lang="en-US" dirty="0" err="1" smtClean="0"/>
              <a:t>tân</a:t>
            </a:r>
            <a:r>
              <a:rPr lang="en-US" dirty="0" smtClean="0"/>
              <a:t> </a:t>
            </a:r>
            <a:r>
              <a:rPr lang="en-US" dirty="0" err="1" smtClean="0"/>
              <a:t>dược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đổi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do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đổi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tư</a:t>
            </a:r>
            <a:r>
              <a:rPr lang="en-US" dirty="0" smtClean="0"/>
              <a:t> 30/2018/TT-BYT.</a:t>
            </a:r>
          </a:p>
          <a:p>
            <a:pPr lvl="1"/>
            <a:r>
              <a:rPr lang="en-US" dirty="0" err="1" smtClean="0"/>
              <a:t>Đường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r>
              <a:rPr lang="en-US" dirty="0" smtClean="0"/>
              <a:t>: 63 (</a:t>
            </a:r>
            <a:r>
              <a:rPr lang="en-US" dirty="0" err="1" smtClean="0"/>
              <a:t>bổ</a:t>
            </a:r>
            <a:r>
              <a:rPr lang="en-US" dirty="0" smtClean="0"/>
              <a:t> sung 03 </a:t>
            </a:r>
            <a:r>
              <a:rPr lang="en-US" dirty="0" err="1" smtClean="0"/>
              <a:t>đường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)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DMDC </a:t>
            </a:r>
            <a:r>
              <a:rPr lang="en-US" dirty="0" err="1" smtClean="0"/>
              <a:t>phiên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6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thuốc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thuốc</a:t>
            </a:r>
            <a:r>
              <a:rPr lang="en-US" dirty="0" smtClean="0"/>
              <a:t> YHCT</a:t>
            </a:r>
          </a:p>
          <a:p>
            <a:pPr lvl="1"/>
            <a:r>
              <a:rPr lang="en-US" sz="2400" dirty="0" err="1" smtClean="0"/>
              <a:t>Danh</a:t>
            </a:r>
            <a:r>
              <a:rPr lang="en-US" sz="2400" dirty="0" smtClean="0"/>
              <a:t> </a:t>
            </a:r>
            <a:r>
              <a:rPr lang="en-US" sz="2400" dirty="0" err="1" smtClean="0"/>
              <a:t>mục</a:t>
            </a:r>
            <a:r>
              <a:rPr lang="en-US" sz="2400" dirty="0" smtClean="0"/>
              <a:t> </a:t>
            </a:r>
            <a:r>
              <a:rPr lang="en-US" sz="2400" dirty="0" err="1" smtClean="0"/>
              <a:t>chế</a:t>
            </a:r>
            <a:r>
              <a:rPr lang="en-US" sz="2400" dirty="0" smtClean="0"/>
              <a:t> </a:t>
            </a:r>
            <a:r>
              <a:rPr lang="en-US" sz="2400" dirty="0" err="1" smtClean="0"/>
              <a:t>phẩm</a:t>
            </a:r>
            <a:r>
              <a:rPr lang="en-US" sz="2400" dirty="0" smtClean="0"/>
              <a:t>: 936, </a:t>
            </a:r>
            <a:r>
              <a:rPr lang="en-US" sz="2400" dirty="0" err="1" smtClean="0"/>
              <a:t>bổ</a:t>
            </a:r>
            <a:r>
              <a:rPr lang="en-US" sz="2400" dirty="0" smtClean="0"/>
              <a:t> sung 103 </a:t>
            </a:r>
            <a:r>
              <a:rPr lang="en-US" sz="2400" dirty="0" err="1" smtClean="0"/>
              <a:t>chế</a:t>
            </a:r>
            <a:r>
              <a:rPr lang="en-US" sz="2400" dirty="0" smtClean="0"/>
              <a:t> </a:t>
            </a:r>
            <a:r>
              <a:rPr lang="en-US" sz="2400" dirty="0" err="1" smtClean="0"/>
              <a:t>phẩm</a:t>
            </a:r>
            <a:endParaRPr lang="en-US" sz="2400" dirty="0" smtClean="0"/>
          </a:p>
          <a:p>
            <a:pPr lvl="1"/>
            <a:r>
              <a:rPr lang="en-US" sz="2400" dirty="0" err="1" smtClean="0"/>
              <a:t>Danh</a:t>
            </a:r>
            <a:r>
              <a:rPr lang="en-US" sz="2400" dirty="0" smtClean="0"/>
              <a:t> </a:t>
            </a:r>
            <a:r>
              <a:rPr lang="en-US" sz="2400" dirty="0" err="1" smtClean="0"/>
              <a:t>mục</a:t>
            </a:r>
            <a:r>
              <a:rPr lang="en-US" sz="2400" dirty="0" smtClean="0"/>
              <a:t> </a:t>
            </a:r>
            <a:r>
              <a:rPr lang="en-US" sz="2400" dirty="0" err="1" smtClean="0"/>
              <a:t>vị</a:t>
            </a:r>
            <a:r>
              <a:rPr lang="en-US" sz="2400" dirty="0" smtClean="0"/>
              <a:t> </a:t>
            </a:r>
            <a:r>
              <a:rPr lang="en-US" sz="2400" dirty="0" err="1" smtClean="0"/>
              <a:t>thuốc</a:t>
            </a:r>
            <a:r>
              <a:rPr lang="en-US" sz="2400" dirty="0" smtClean="0"/>
              <a:t>: 349 </a:t>
            </a:r>
          </a:p>
          <a:p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YHCT: 4148, </a:t>
            </a:r>
            <a:r>
              <a:rPr lang="en-US" dirty="0" err="1" smtClean="0"/>
              <a:t>bổ</a:t>
            </a:r>
            <a:r>
              <a:rPr lang="en-US" dirty="0" smtClean="0"/>
              <a:t> sung 693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, </a:t>
            </a:r>
            <a:r>
              <a:rPr lang="en-US" dirty="0" err="1" smtClean="0"/>
              <a:t>hủy</a:t>
            </a:r>
            <a:r>
              <a:rPr lang="en-US" dirty="0" smtClean="0"/>
              <a:t> </a:t>
            </a:r>
            <a:r>
              <a:rPr lang="en-US" dirty="0" err="1" smtClean="0"/>
              <a:t>bỏ</a:t>
            </a:r>
            <a:r>
              <a:rPr lang="en-US" dirty="0" smtClean="0"/>
              <a:t> 01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, </a:t>
            </a:r>
            <a:r>
              <a:rPr lang="en-US" dirty="0" err="1" smtClean="0"/>
              <a:t>sửa</a:t>
            </a:r>
            <a:r>
              <a:rPr lang="en-US" dirty="0" smtClean="0"/>
              <a:t> </a:t>
            </a:r>
            <a:r>
              <a:rPr lang="en-US" dirty="0" err="1" smtClean="0"/>
              <a:t>đổi</a:t>
            </a:r>
            <a:r>
              <a:rPr lang="en-US" dirty="0" smtClean="0"/>
              <a:t> 01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phiên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5.</a:t>
            </a:r>
          </a:p>
          <a:p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tư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: 11241</a:t>
            </a:r>
          </a:p>
          <a:p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máu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phẩm</a:t>
            </a:r>
            <a:r>
              <a:rPr lang="en-US" dirty="0" smtClean="0"/>
              <a:t> </a:t>
            </a:r>
            <a:r>
              <a:rPr lang="en-US" dirty="0" err="1" smtClean="0"/>
              <a:t>máu</a:t>
            </a:r>
            <a:r>
              <a:rPr lang="en-US" dirty="0" smtClean="0"/>
              <a:t>: 46</a:t>
            </a:r>
          </a:p>
          <a:p>
            <a:pPr lvl="1"/>
            <a:r>
              <a:rPr lang="en-US" sz="2400" dirty="0" err="1" smtClean="0"/>
              <a:t>Bổ</a:t>
            </a:r>
            <a:r>
              <a:rPr lang="en-US" sz="2400" dirty="0" smtClean="0"/>
              <a:t> sung 01 </a:t>
            </a:r>
            <a:r>
              <a:rPr lang="en-US" sz="2400" dirty="0" err="1" smtClean="0"/>
              <a:t>mã</a:t>
            </a:r>
            <a:r>
              <a:rPr lang="en-US" sz="2400" dirty="0" smtClean="0"/>
              <a:t> </a:t>
            </a:r>
            <a:r>
              <a:rPr lang="en-US" sz="2400" dirty="0" err="1" smtClean="0"/>
              <a:t>theo</a:t>
            </a:r>
            <a:r>
              <a:rPr lang="en-US" sz="2400" dirty="0" smtClean="0"/>
              <a:t> </a:t>
            </a:r>
            <a:r>
              <a:rPr lang="en-US" sz="2400" dirty="0" err="1" smtClean="0"/>
              <a:t>thông</a:t>
            </a:r>
            <a:r>
              <a:rPr lang="en-US" sz="2400" dirty="0" smtClean="0"/>
              <a:t> </a:t>
            </a:r>
            <a:r>
              <a:rPr lang="en-US" sz="2400" dirty="0" err="1" smtClean="0"/>
              <a:t>tư</a:t>
            </a:r>
            <a:r>
              <a:rPr lang="en-US" sz="2400" dirty="0" smtClean="0"/>
              <a:t> 20/2018/TT-BYT</a:t>
            </a:r>
          </a:p>
          <a:p>
            <a:pPr lvl="1"/>
            <a:r>
              <a:rPr lang="en-US" sz="2400" dirty="0" err="1" smtClean="0"/>
              <a:t>Bỏ</a:t>
            </a:r>
            <a:r>
              <a:rPr lang="en-US" sz="2400" dirty="0" smtClean="0"/>
              <a:t> </a:t>
            </a:r>
            <a:r>
              <a:rPr lang="en-US" sz="2400" dirty="0" err="1" smtClean="0"/>
              <a:t>ký</a:t>
            </a:r>
            <a:r>
              <a:rPr lang="en-US" sz="2400" dirty="0" smtClean="0"/>
              <a:t> </a:t>
            </a:r>
            <a:r>
              <a:rPr lang="en-US" sz="2400" dirty="0" err="1" smtClean="0"/>
              <a:t>tự</a:t>
            </a:r>
            <a:r>
              <a:rPr lang="en-US" sz="2400" dirty="0" smtClean="0"/>
              <a:t> M</a:t>
            </a:r>
            <a:endParaRPr lang="vi-VN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DMDC </a:t>
            </a:r>
            <a:r>
              <a:rPr lang="en-US" dirty="0" err="1" smtClean="0"/>
              <a:t>phiên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6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ICD 10: 11.383</a:t>
            </a:r>
          </a:p>
          <a:p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xét</a:t>
            </a:r>
            <a:r>
              <a:rPr lang="en-US" dirty="0" smtClean="0"/>
              <a:t> </a:t>
            </a:r>
            <a:r>
              <a:rPr lang="en-US" dirty="0" err="1" smtClean="0"/>
              <a:t>nghiệm</a:t>
            </a:r>
            <a:r>
              <a:rPr lang="en-US" dirty="0" smtClean="0"/>
              <a:t>, </a:t>
            </a:r>
            <a:r>
              <a:rPr lang="en-US" dirty="0" err="1" smtClean="0"/>
              <a:t>huyết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, </a:t>
            </a:r>
            <a:r>
              <a:rPr lang="en-US" dirty="0" err="1" smtClean="0"/>
              <a:t>hóa</a:t>
            </a:r>
            <a:r>
              <a:rPr lang="en-US" dirty="0" smtClean="0"/>
              <a:t> </a:t>
            </a:r>
            <a:r>
              <a:rPr lang="en-US" dirty="0" err="1" smtClean="0"/>
              <a:t>sinh</a:t>
            </a:r>
            <a:r>
              <a:rPr lang="en-US" dirty="0" smtClean="0"/>
              <a:t>, vi </a:t>
            </a:r>
            <a:r>
              <a:rPr lang="en-US" dirty="0" err="1" smtClean="0"/>
              <a:t>sinh</a:t>
            </a:r>
            <a:r>
              <a:rPr lang="en-US" dirty="0" smtClean="0"/>
              <a:t>, </a:t>
            </a:r>
            <a:r>
              <a:rPr lang="en-US" dirty="0" err="1" smtClean="0"/>
              <a:t>chẩn</a:t>
            </a:r>
            <a:r>
              <a:rPr lang="en-US" dirty="0" smtClean="0"/>
              <a:t> </a:t>
            </a:r>
            <a:r>
              <a:rPr lang="en-US" dirty="0" err="1" smtClean="0"/>
              <a:t>đoán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nội</a:t>
            </a:r>
            <a:r>
              <a:rPr lang="en-US" dirty="0" smtClean="0"/>
              <a:t> </a:t>
            </a:r>
            <a:r>
              <a:rPr lang="en-US" dirty="0" err="1" smtClean="0"/>
              <a:t>soi</a:t>
            </a:r>
            <a:r>
              <a:rPr lang="en-US" dirty="0" smtClean="0"/>
              <a:t>: 698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6" name="Content Placeholder 4" descr="puzzle_lightbulb_build_PA_500_wht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1479" y="2667000"/>
            <a:ext cx="233172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Nội</a:t>
            </a:r>
            <a:r>
              <a:rPr lang="en-US" i="0" dirty="0" smtClean="0"/>
              <a:t> dung</a:t>
            </a:r>
            <a:endParaRPr lang="en-US" i="0" dirty="0">
              <a:solidFill>
                <a:schemeClr val="accent1"/>
              </a:solidFill>
            </a:endParaRPr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1676400" y="2057400"/>
            <a:ext cx="5943600" cy="609600"/>
            <a:chOff x="1440" y="1296"/>
            <a:chExt cx="3744" cy="384"/>
          </a:xfrm>
        </p:grpSpPr>
        <p:grpSp>
          <p:nvGrpSpPr>
            <p:cNvPr id="4" name="Group 42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83" name="Freeform 43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4" name="Freeform 44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5" name="Freeform 45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6" name="Freeform 46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7" name="Freeform 47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8" name="Freeform 48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9" name="Freeform 49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090" name="Rectangle 50"/>
            <p:cNvSpPr>
              <a:spLocks noChangeArrowheads="1"/>
            </p:cNvSpPr>
            <p:nvPr/>
          </p:nvSpPr>
          <p:spPr bwMode="auto">
            <a:xfrm>
              <a:off x="1872" y="1296"/>
              <a:ext cx="331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hlink">
                          <a:gamma/>
                          <a:tint val="42353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</a:t>
              </a:r>
              <a:endParaRPr lang="en-US" sz="2800" dirty="0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91" name="Line 51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00" b="1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1676400" y="2743200"/>
            <a:ext cx="6553204" cy="609600"/>
            <a:chOff x="1440" y="1296"/>
            <a:chExt cx="4128" cy="384"/>
          </a:xfrm>
        </p:grpSpPr>
        <p:grpSp>
          <p:nvGrpSpPr>
            <p:cNvPr id="6" name="Group 53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94" name="Freeform 54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5" name="Freeform 55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6" name="Freeform 56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7" name="Freeform 57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8" name="Freeform 58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9" name="Freeform 59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0" name="Freeform 60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01" name="Rectangle 61"/>
            <p:cNvSpPr>
              <a:spLocks noChangeArrowheads="1"/>
            </p:cNvSpPr>
            <p:nvPr/>
          </p:nvSpPr>
          <p:spPr bwMode="auto">
            <a:xfrm>
              <a:off x="1872" y="1296"/>
              <a:ext cx="369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accent2">
                          <a:gamma/>
                          <a:tint val="24314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b="1" dirty="0" err="1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Nguyên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tắc</a:t>
              </a:r>
              <a:r>
                <a:rPr lang="en-US" sz="2800" b="1" dirty="0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triển</a:t>
              </a:r>
              <a:r>
                <a:rPr lang="en-US" sz="2800" b="1" dirty="0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khai</a:t>
              </a:r>
              <a:r>
                <a:rPr lang="en-US" sz="2800" b="1" dirty="0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2800" b="1" dirty="0" err="1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áp</a:t>
              </a:r>
              <a:r>
                <a:rPr lang="en-US" sz="2800" b="1" dirty="0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dụng</a:t>
              </a:r>
              <a:endParaRPr lang="en-US" sz="28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02" name="Line 62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7BA6F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3"/>
          <p:cNvGrpSpPr>
            <a:grpSpLocks/>
          </p:cNvGrpSpPr>
          <p:nvPr/>
        </p:nvGrpSpPr>
        <p:grpSpPr bwMode="auto">
          <a:xfrm>
            <a:off x="1676400" y="3505200"/>
            <a:ext cx="6096000" cy="609600"/>
            <a:chOff x="1440" y="1296"/>
            <a:chExt cx="3840" cy="384"/>
          </a:xfrm>
        </p:grpSpPr>
        <p:grpSp>
          <p:nvGrpSpPr>
            <p:cNvPr id="8" name="Group 64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105" name="Freeform 65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6" name="Freeform 66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7" name="Freeform 67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8" name="Freeform 68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9" name="Freeform 69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0" name="Freeform 70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1" name="Freeform 71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12" name="Rectangle 72"/>
            <p:cNvSpPr>
              <a:spLocks noChangeArrowheads="1"/>
            </p:cNvSpPr>
            <p:nvPr/>
          </p:nvSpPr>
          <p:spPr bwMode="auto">
            <a:xfrm>
              <a:off x="1872" y="1296"/>
              <a:ext cx="340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fol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fol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Khó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khăn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vướng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mắc</a:t>
              </a:r>
              <a:endParaRPr lang="en-US" sz="2800" dirty="0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13" name="Line 73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96"/>
          <p:cNvGrpSpPr>
            <a:grpSpLocks/>
          </p:cNvGrpSpPr>
          <p:nvPr/>
        </p:nvGrpSpPr>
        <p:grpSpPr bwMode="auto">
          <a:xfrm>
            <a:off x="1676400" y="4267200"/>
            <a:ext cx="6324600" cy="609600"/>
            <a:chOff x="1440" y="1296"/>
            <a:chExt cx="3984" cy="384"/>
          </a:xfrm>
        </p:grpSpPr>
        <p:grpSp>
          <p:nvGrpSpPr>
            <p:cNvPr id="10" name="Group 97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138" name="Freeform 98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39" name="Freeform 99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0" name="Freeform 100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1" name="Freeform 101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2" name="Freeform 102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3" name="Freeform 103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4" name="Freeform 104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45" name="Rectangle 105"/>
            <p:cNvSpPr>
              <a:spLocks noChangeArrowheads="1"/>
            </p:cNvSpPr>
            <p:nvPr/>
          </p:nvSpPr>
          <p:spPr bwMode="auto">
            <a:xfrm>
              <a:off x="1872" y="1296"/>
              <a:ext cx="355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hlink">
                          <a:gamma/>
                          <a:tint val="42353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lỗi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thường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gặp</a:t>
              </a:r>
              <a:endParaRPr lang="en-US" sz="2800" dirty="0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46" name="Line 106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535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305800" cy="563562"/>
          </a:xfrm>
        </p:spPr>
        <p:txBody>
          <a:bodyPr/>
          <a:lstStyle/>
          <a:p>
            <a:r>
              <a:rPr lang="en-US" sz="2600" dirty="0" err="1" smtClean="0"/>
              <a:t>Nguyên</a:t>
            </a:r>
            <a:r>
              <a:rPr lang="en-US" sz="2600" dirty="0" smtClean="0"/>
              <a:t> </a:t>
            </a:r>
            <a:r>
              <a:rPr lang="en-US" sz="2600" dirty="0" err="1" smtClean="0"/>
              <a:t>tắc</a:t>
            </a:r>
            <a:r>
              <a:rPr lang="en-US" sz="2600" dirty="0" smtClean="0"/>
              <a:t> </a:t>
            </a:r>
            <a:r>
              <a:rPr lang="en-US" sz="2600" dirty="0" err="1" smtClean="0"/>
              <a:t>áp</a:t>
            </a:r>
            <a:r>
              <a:rPr lang="en-US" sz="2600" dirty="0" smtClean="0"/>
              <a:t> </a:t>
            </a:r>
            <a:r>
              <a:rPr lang="en-US" sz="2600" dirty="0" err="1" smtClean="0"/>
              <a:t>dụng</a:t>
            </a:r>
            <a:r>
              <a:rPr lang="en-US" sz="2600" dirty="0" smtClean="0"/>
              <a:t> </a:t>
            </a:r>
            <a:r>
              <a:rPr lang="en-US" sz="2600" dirty="0" err="1" smtClean="0"/>
              <a:t>và</a:t>
            </a:r>
            <a:r>
              <a:rPr lang="en-US" sz="2600" dirty="0" smtClean="0"/>
              <a:t> </a:t>
            </a:r>
            <a:r>
              <a:rPr lang="en-US" sz="2600" dirty="0" err="1" smtClean="0"/>
              <a:t>triển</a:t>
            </a:r>
            <a:r>
              <a:rPr lang="en-US" sz="2600" dirty="0" smtClean="0"/>
              <a:t> </a:t>
            </a:r>
            <a:r>
              <a:rPr lang="en-US" sz="2600" dirty="0" err="1" smtClean="0"/>
              <a:t>khai</a:t>
            </a:r>
            <a:r>
              <a:rPr lang="en-US" sz="2600" dirty="0" smtClean="0"/>
              <a:t> DMDC</a:t>
            </a:r>
            <a:endParaRPr lang="vi-VN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228725"/>
            <a:ext cx="4114800" cy="4921250"/>
          </a:xfrm>
        </p:spPr>
        <p:txBody>
          <a:bodyPr/>
          <a:lstStyle/>
          <a:p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lập</a:t>
            </a:r>
            <a:r>
              <a:rPr lang="en-US" dirty="0" smtClean="0"/>
              <a:t> </a:t>
            </a:r>
            <a:r>
              <a:rPr lang="en-US" dirty="0" err="1" smtClean="0"/>
              <a:t>tổ</a:t>
            </a:r>
            <a:r>
              <a:rPr lang="en-US" dirty="0" smtClean="0"/>
              <a:t>/</a:t>
            </a:r>
            <a:r>
              <a:rPr lang="en-US" dirty="0" err="1" smtClean="0"/>
              <a:t>nhóm</a:t>
            </a:r>
            <a:r>
              <a:rPr lang="en-US" dirty="0" smtClean="0"/>
              <a:t> </a:t>
            </a:r>
            <a:r>
              <a:rPr lang="en-US" dirty="0" err="1" smtClean="0"/>
              <a:t>chuyên</a:t>
            </a:r>
            <a:r>
              <a:rPr lang="en-US" dirty="0" smtClean="0"/>
              <a:t> </a:t>
            </a:r>
            <a:r>
              <a:rPr lang="en-US" dirty="0" err="1" smtClean="0"/>
              <a:t>trách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DMDC</a:t>
            </a:r>
          </a:p>
          <a:p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cán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phụ</a:t>
            </a:r>
            <a:r>
              <a:rPr lang="en-US" dirty="0" smtClean="0"/>
              <a:t> </a:t>
            </a:r>
            <a:r>
              <a:rPr lang="en-US" dirty="0" err="1" smtClean="0"/>
              <a:t>trách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: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chính</a:t>
            </a:r>
            <a:r>
              <a:rPr lang="en-US" dirty="0" smtClean="0"/>
              <a:t>,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 </a:t>
            </a:r>
            <a:r>
              <a:rPr lang="en-US" dirty="0" err="1" smtClean="0"/>
              <a:t>phí</a:t>
            </a:r>
            <a:r>
              <a:rPr lang="en-US" dirty="0" smtClean="0"/>
              <a:t>,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phác</a:t>
            </a:r>
            <a:r>
              <a:rPr lang="en-US" dirty="0" smtClean="0"/>
              <a:t> </a:t>
            </a:r>
            <a:r>
              <a:rPr lang="en-US" dirty="0" err="1" smtClean="0"/>
              <a:t>đồ</a:t>
            </a:r>
            <a:r>
              <a:rPr lang="en-US" dirty="0" smtClean="0"/>
              <a:t>,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r>
              <a:rPr lang="en-US" dirty="0" smtClean="0"/>
              <a:t>…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4" descr="stickman_building_blocks_anim_500_clr_554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63683" y="1828800"/>
            <a:ext cx="4246917" cy="3541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382000" cy="563562"/>
          </a:xfrm>
        </p:spPr>
        <p:txBody>
          <a:bodyPr/>
          <a:lstStyle/>
          <a:p>
            <a:r>
              <a:rPr lang="en-US" sz="2600" dirty="0" err="1" smtClean="0"/>
              <a:t>Nguyên</a:t>
            </a:r>
            <a:r>
              <a:rPr lang="en-US" sz="2600" dirty="0" smtClean="0"/>
              <a:t> </a:t>
            </a:r>
            <a:r>
              <a:rPr lang="en-US" sz="2600" dirty="0" err="1" smtClean="0"/>
              <a:t>tắc</a:t>
            </a:r>
            <a:r>
              <a:rPr lang="en-US" sz="2600" dirty="0" smtClean="0"/>
              <a:t> </a:t>
            </a:r>
            <a:r>
              <a:rPr lang="en-US" sz="2600" dirty="0" err="1" smtClean="0"/>
              <a:t>áp</a:t>
            </a:r>
            <a:r>
              <a:rPr lang="en-US" sz="2600" dirty="0" smtClean="0"/>
              <a:t> </a:t>
            </a:r>
            <a:r>
              <a:rPr lang="en-US" sz="2600" dirty="0" err="1" smtClean="0"/>
              <a:t>dụng</a:t>
            </a:r>
            <a:r>
              <a:rPr lang="en-US" sz="2600" dirty="0" smtClean="0"/>
              <a:t> </a:t>
            </a:r>
            <a:r>
              <a:rPr lang="en-US" sz="2600" dirty="0" err="1" smtClean="0"/>
              <a:t>và</a:t>
            </a:r>
            <a:r>
              <a:rPr lang="en-US" sz="2600" dirty="0" smtClean="0"/>
              <a:t> </a:t>
            </a:r>
            <a:r>
              <a:rPr lang="en-US" sz="2600" dirty="0" err="1" smtClean="0"/>
              <a:t>triển</a:t>
            </a:r>
            <a:r>
              <a:rPr lang="en-US" sz="2600" dirty="0" smtClean="0"/>
              <a:t> </a:t>
            </a:r>
            <a:r>
              <a:rPr lang="en-US" sz="2600" dirty="0" err="1" smtClean="0"/>
              <a:t>khai</a:t>
            </a:r>
            <a:r>
              <a:rPr lang="en-US" sz="2600" dirty="0" smtClean="0"/>
              <a:t> DMDC</a:t>
            </a:r>
            <a:endParaRPr lang="vi-VN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Ngay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phiên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r>
              <a:rPr lang="en-US" dirty="0" smtClean="0"/>
              <a:t> </a:t>
            </a:r>
            <a:r>
              <a:rPr lang="en-US" dirty="0" err="1" smtClean="0"/>
              <a:t>chung</a:t>
            </a:r>
            <a:r>
              <a:rPr lang="en-US" dirty="0" smtClean="0"/>
              <a:t>,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, </a:t>
            </a:r>
            <a:r>
              <a:rPr lang="en-US" dirty="0" err="1" smtClean="0"/>
              <a:t>chữa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tổ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cán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phụ</a:t>
            </a:r>
            <a:r>
              <a:rPr lang="en-US" dirty="0" smtClean="0"/>
              <a:t> </a:t>
            </a:r>
            <a:r>
              <a:rPr lang="en-US" dirty="0" err="1" smtClean="0"/>
              <a:t>trách</a:t>
            </a:r>
            <a:r>
              <a:rPr lang="en-US" dirty="0" smtClean="0"/>
              <a:t> </a:t>
            </a:r>
            <a:r>
              <a:rPr lang="en-US" dirty="0" err="1" smtClean="0"/>
              <a:t>rà</a:t>
            </a:r>
            <a:r>
              <a:rPr lang="en-US" dirty="0" smtClean="0"/>
              <a:t> </a:t>
            </a:r>
            <a:r>
              <a:rPr lang="en-US" dirty="0" err="1" smtClean="0"/>
              <a:t>soát</a:t>
            </a:r>
            <a:r>
              <a:rPr lang="en-US" dirty="0" smtClean="0"/>
              <a:t>,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chiếu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đang</a:t>
            </a:r>
            <a:r>
              <a:rPr lang="en-US" dirty="0" smtClean="0"/>
              <a:t> </a:t>
            </a:r>
            <a:r>
              <a:rPr lang="en-US" dirty="0" err="1" smtClean="0"/>
              <a:t>áp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 HIS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r>
              <a:rPr lang="en-US" dirty="0" smtClean="0"/>
              <a:t> </a:t>
            </a:r>
            <a:r>
              <a:rPr lang="en-US" dirty="0" err="1" smtClean="0"/>
              <a:t>chung</a:t>
            </a:r>
            <a:r>
              <a:rPr lang="en-US" dirty="0" smtClean="0"/>
              <a:t> </a:t>
            </a:r>
            <a:r>
              <a:rPr lang="en-US" dirty="0" err="1" smtClean="0"/>
              <a:t>phiên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, </a:t>
            </a:r>
            <a:r>
              <a:rPr lang="en-US" dirty="0" err="1" smtClean="0"/>
              <a:t>lập</a:t>
            </a:r>
            <a:r>
              <a:rPr lang="en-US" dirty="0" smtClean="0"/>
              <a:t> file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chi </a:t>
            </a:r>
            <a:r>
              <a:rPr lang="en-US" dirty="0" err="1" smtClean="0"/>
              <a:t>tiết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đổi</a:t>
            </a:r>
            <a:r>
              <a:rPr lang="en-US" dirty="0" smtClean="0"/>
              <a:t>, </a:t>
            </a:r>
            <a:r>
              <a:rPr lang="en-US" dirty="0" err="1" smtClean="0"/>
              <a:t>bổ</a:t>
            </a:r>
            <a:r>
              <a:rPr lang="en-US" dirty="0" smtClean="0"/>
              <a:t> sung.</a:t>
            </a:r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văn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b="1" dirty="0" smtClean="0"/>
              <a:t>1842/BHXH-GĐB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 23/5/2018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hiểm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Việt</a:t>
            </a:r>
            <a:r>
              <a:rPr lang="en-US" dirty="0" smtClean="0"/>
              <a:t> Nam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hướng</a:t>
            </a:r>
            <a:r>
              <a:rPr lang="en-US" dirty="0" smtClean="0"/>
              <a:t> </a:t>
            </a:r>
            <a:r>
              <a:rPr lang="en-US" dirty="0" err="1" smtClean="0"/>
              <a:t>dẫn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trích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điện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 </a:t>
            </a:r>
            <a:r>
              <a:rPr lang="en-US" dirty="0" err="1" smtClean="0"/>
              <a:t>cũng</a:t>
            </a:r>
            <a:r>
              <a:rPr lang="en-US" dirty="0" smtClean="0"/>
              <a:t>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r>
              <a:rPr lang="en-US" dirty="0" smtClean="0"/>
              <a:t>:</a:t>
            </a:r>
            <a:endParaRPr lang="vi-VN" dirty="0" smtClean="0"/>
          </a:p>
          <a:p>
            <a:pPr lvl="1"/>
            <a:r>
              <a:rPr lang="en-US" sz="2400" dirty="0" err="1" smtClean="0"/>
              <a:t>Dữ</a:t>
            </a:r>
            <a:r>
              <a:rPr lang="en-US" sz="2400" dirty="0" smtClean="0"/>
              <a:t> </a:t>
            </a:r>
            <a:r>
              <a:rPr lang="en-US" sz="2400" dirty="0" err="1" smtClean="0"/>
              <a:t>liệu</a:t>
            </a:r>
            <a:r>
              <a:rPr lang="en-US" sz="2400" dirty="0" smtClean="0"/>
              <a:t> </a:t>
            </a:r>
            <a:r>
              <a:rPr lang="en-US" sz="2400" dirty="0" err="1" smtClean="0"/>
              <a:t>điện</a:t>
            </a:r>
            <a:r>
              <a:rPr lang="en-US" sz="2400" dirty="0" smtClean="0"/>
              <a:t> </a:t>
            </a:r>
            <a:r>
              <a:rPr lang="en-US" sz="2400" dirty="0" err="1" smtClean="0"/>
              <a:t>tử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danh</a:t>
            </a:r>
            <a:r>
              <a:rPr lang="en-US" sz="2400" dirty="0" smtClean="0"/>
              <a:t> </a:t>
            </a:r>
            <a:r>
              <a:rPr lang="en-US" sz="2400" dirty="0" err="1" smtClean="0"/>
              <a:t>mục</a:t>
            </a:r>
            <a:r>
              <a:rPr lang="en-US" sz="2400" dirty="0" smtClean="0"/>
              <a:t> </a:t>
            </a:r>
            <a:r>
              <a:rPr lang="en-US" sz="2400" dirty="0" err="1" smtClean="0"/>
              <a:t>được</a:t>
            </a:r>
            <a:r>
              <a:rPr lang="en-US" sz="2400" dirty="0" smtClean="0"/>
              <a:t> </a:t>
            </a:r>
            <a:r>
              <a:rPr lang="en-US" sz="2400" dirty="0" err="1" smtClean="0"/>
              <a:t>lập</a:t>
            </a:r>
            <a:r>
              <a:rPr lang="en-US" sz="2400" dirty="0" smtClean="0"/>
              <a:t> </a:t>
            </a:r>
            <a:r>
              <a:rPr lang="en-US" sz="2400" dirty="0" err="1" smtClean="0"/>
              <a:t>theo</a:t>
            </a:r>
            <a:r>
              <a:rPr lang="en-US" sz="2400" dirty="0" smtClean="0"/>
              <a:t> </a:t>
            </a:r>
            <a:r>
              <a:rPr lang="en-US" sz="2400" dirty="0" err="1" smtClean="0"/>
              <a:t>định</a:t>
            </a:r>
            <a:r>
              <a:rPr lang="en-US" sz="2400" dirty="0" smtClean="0"/>
              <a:t> </a:t>
            </a:r>
            <a:r>
              <a:rPr lang="en-US" sz="2400" dirty="0" err="1" smtClean="0"/>
              <a:t>dạng</a:t>
            </a:r>
            <a:r>
              <a:rPr lang="en-US" sz="2400" dirty="0" smtClean="0"/>
              <a:t> excel </a:t>
            </a:r>
            <a:r>
              <a:rPr lang="en-US" sz="2400" dirty="0" err="1" smtClean="0"/>
              <a:t>gồm</a:t>
            </a:r>
            <a:r>
              <a:rPr lang="en-US" sz="2400" dirty="0" smtClean="0"/>
              <a:t>: </a:t>
            </a:r>
            <a:r>
              <a:rPr lang="en-US" sz="2400" dirty="0" err="1" smtClean="0"/>
              <a:t>danh</a:t>
            </a:r>
            <a:r>
              <a:rPr lang="en-US" sz="2400" dirty="0" smtClean="0"/>
              <a:t> </a:t>
            </a:r>
            <a:r>
              <a:rPr lang="en-US" sz="2400" dirty="0" err="1" smtClean="0"/>
              <a:t>mục</a:t>
            </a:r>
            <a:r>
              <a:rPr lang="en-US" sz="2400" dirty="0" smtClean="0"/>
              <a:t> </a:t>
            </a:r>
            <a:r>
              <a:rPr lang="en-US" sz="2400" dirty="0" err="1" smtClean="0"/>
              <a:t>dịch</a:t>
            </a:r>
            <a:r>
              <a:rPr lang="en-US" sz="2400" dirty="0" smtClean="0"/>
              <a:t> </a:t>
            </a:r>
            <a:r>
              <a:rPr lang="en-US" sz="2400" dirty="0" err="1" smtClean="0"/>
              <a:t>vụ</a:t>
            </a:r>
            <a:r>
              <a:rPr lang="en-US" sz="2400" dirty="0" smtClean="0"/>
              <a:t> </a:t>
            </a:r>
            <a:r>
              <a:rPr lang="en-US" sz="2400" dirty="0" err="1" smtClean="0"/>
              <a:t>kỹ</a:t>
            </a:r>
            <a:r>
              <a:rPr lang="en-US" sz="2400" dirty="0" smtClean="0"/>
              <a:t> </a:t>
            </a:r>
            <a:r>
              <a:rPr lang="en-US" sz="2400" dirty="0" err="1" smtClean="0"/>
              <a:t>thuật</a:t>
            </a:r>
            <a:r>
              <a:rPr lang="en-US" sz="2400" dirty="0" smtClean="0"/>
              <a:t>, </a:t>
            </a:r>
            <a:r>
              <a:rPr lang="en-US" sz="2400" dirty="0" err="1" smtClean="0"/>
              <a:t>thuốc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tư</a:t>
            </a:r>
            <a:r>
              <a:rPr lang="en-US" sz="2400" dirty="0" smtClean="0"/>
              <a:t> y </a:t>
            </a:r>
            <a:r>
              <a:rPr lang="en-US" sz="2400" dirty="0" err="1" smtClean="0"/>
              <a:t>tế</a:t>
            </a:r>
            <a:r>
              <a:rPr lang="en-US" sz="2400" dirty="0" smtClean="0"/>
              <a:t> </a:t>
            </a:r>
            <a:r>
              <a:rPr lang="en-US" sz="2400" dirty="0" err="1" smtClean="0"/>
              <a:t>đã</a:t>
            </a:r>
            <a:r>
              <a:rPr lang="en-US" sz="2400" dirty="0" smtClean="0"/>
              <a:t> </a:t>
            </a:r>
            <a:r>
              <a:rPr lang="en-US" sz="2400" dirty="0" err="1" smtClean="0"/>
              <a:t>được</a:t>
            </a:r>
            <a:r>
              <a:rPr lang="en-US" sz="2400" dirty="0" smtClean="0"/>
              <a:t> </a:t>
            </a:r>
            <a:r>
              <a:rPr lang="en-US" sz="2400" dirty="0" err="1" smtClean="0"/>
              <a:t>cấp</a:t>
            </a:r>
            <a:r>
              <a:rPr lang="en-US" sz="2400" dirty="0" smtClean="0"/>
              <a:t> </a:t>
            </a:r>
            <a:r>
              <a:rPr lang="en-US" sz="2400" dirty="0" err="1" smtClean="0"/>
              <a:t>thẩm</a:t>
            </a:r>
            <a:r>
              <a:rPr lang="en-US" sz="2400" dirty="0" smtClean="0"/>
              <a:t> </a:t>
            </a:r>
            <a:r>
              <a:rPr lang="en-US" sz="2400" dirty="0" err="1" smtClean="0"/>
              <a:t>quyền</a:t>
            </a:r>
            <a:r>
              <a:rPr lang="en-US" sz="2400" dirty="0" smtClean="0"/>
              <a:t> </a:t>
            </a:r>
            <a:r>
              <a:rPr lang="en-US" sz="2400" dirty="0" err="1" smtClean="0"/>
              <a:t>phê</a:t>
            </a:r>
            <a:r>
              <a:rPr lang="en-US" sz="2400" dirty="0" smtClean="0"/>
              <a:t> </a:t>
            </a:r>
            <a:r>
              <a:rPr lang="en-US" sz="2400" dirty="0" err="1" smtClean="0"/>
              <a:t>duyệt</a:t>
            </a:r>
            <a:r>
              <a:rPr lang="en-US" sz="2400" dirty="0" smtClean="0"/>
              <a:t> </a:t>
            </a:r>
            <a:r>
              <a:rPr lang="en-US" sz="2400" dirty="0" err="1" smtClean="0"/>
              <a:t>sử</a:t>
            </a:r>
            <a:r>
              <a:rPr lang="en-US" sz="2400" dirty="0" smtClean="0"/>
              <a:t> </a:t>
            </a:r>
            <a:r>
              <a:rPr lang="en-US" sz="2400" dirty="0" err="1" smtClean="0"/>
              <a:t>dụng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danh</a:t>
            </a:r>
            <a:r>
              <a:rPr lang="en-US" sz="2400" dirty="0" smtClean="0"/>
              <a:t> </a:t>
            </a:r>
            <a:r>
              <a:rPr lang="en-US" sz="2400" dirty="0" err="1" smtClean="0"/>
              <a:t>mục</a:t>
            </a:r>
            <a:r>
              <a:rPr lang="en-US" sz="2400" dirty="0" smtClean="0"/>
              <a:t> </a:t>
            </a:r>
            <a:r>
              <a:rPr lang="en-US" sz="2400" dirty="0" err="1" smtClean="0"/>
              <a:t>thuốc</a:t>
            </a:r>
            <a:r>
              <a:rPr lang="en-US" sz="2400" dirty="0" smtClean="0"/>
              <a:t>,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tư</a:t>
            </a:r>
            <a:r>
              <a:rPr lang="en-US" sz="2400" dirty="0" smtClean="0"/>
              <a:t> y </a:t>
            </a:r>
            <a:r>
              <a:rPr lang="en-US" sz="2400" dirty="0" err="1" smtClean="0"/>
              <a:t>tế</a:t>
            </a:r>
            <a:r>
              <a:rPr lang="en-US" sz="2400" dirty="0" smtClean="0"/>
              <a:t> </a:t>
            </a:r>
            <a:r>
              <a:rPr lang="en-US" sz="2400" dirty="0" err="1" smtClean="0"/>
              <a:t>đấu</a:t>
            </a:r>
            <a:r>
              <a:rPr lang="en-US" sz="2400" dirty="0" smtClean="0"/>
              <a:t> </a:t>
            </a:r>
            <a:r>
              <a:rPr lang="en-US" sz="2400" dirty="0" err="1" smtClean="0"/>
              <a:t>thầu</a:t>
            </a:r>
            <a:r>
              <a:rPr lang="en-US" sz="2400" dirty="0" smtClean="0"/>
              <a:t>, </a:t>
            </a:r>
            <a:r>
              <a:rPr lang="en-US" sz="2400" dirty="0" err="1" smtClean="0"/>
              <a:t>mua</a:t>
            </a:r>
            <a:r>
              <a:rPr lang="en-US" sz="2400" dirty="0" smtClean="0"/>
              <a:t> </a:t>
            </a:r>
            <a:r>
              <a:rPr lang="en-US" sz="2400" dirty="0" err="1" smtClean="0"/>
              <a:t>sắm</a:t>
            </a:r>
            <a:r>
              <a:rPr lang="en-US" sz="2400" dirty="0" smtClean="0"/>
              <a:t> </a:t>
            </a:r>
            <a:r>
              <a:rPr lang="en-US" sz="2400" dirty="0" err="1" smtClean="0"/>
              <a:t>tại</a:t>
            </a:r>
            <a:r>
              <a:rPr lang="en-US" sz="2400" dirty="0" smtClean="0"/>
              <a:t> </a:t>
            </a:r>
            <a:r>
              <a:rPr lang="en-US" sz="2400" dirty="0" err="1" smtClean="0"/>
              <a:t>đơn</a:t>
            </a:r>
            <a:r>
              <a:rPr lang="en-US" sz="2400" dirty="0" smtClean="0"/>
              <a:t> </a:t>
            </a:r>
            <a:r>
              <a:rPr lang="en-US" sz="2400" dirty="0" err="1" smtClean="0"/>
              <a:t>vị</a:t>
            </a:r>
            <a:r>
              <a:rPr lang="en-US" sz="2400" dirty="0" smtClean="0"/>
              <a:t>; </a:t>
            </a:r>
            <a:r>
              <a:rPr lang="en-US" sz="2400" dirty="0" err="1" smtClean="0"/>
              <a:t>danh</a:t>
            </a:r>
            <a:r>
              <a:rPr lang="en-US" sz="2400" dirty="0" smtClean="0"/>
              <a:t> </a:t>
            </a:r>
            <a:r>
              <a:rPr lang="en-US" sz="2400" dirty="0" err="1" smtClean="0"/>
              <a:t>mục</a:t>
            </a:r>
            <a:r>
              <a:rPr lang="en-US" sz="2400" dirty="0" smtClean="0"/>
              <a:t> </a:t>
            </a:r>
            <a:r>
              <a:rPr lang="en-US" sz="2400" dirty="0" err="1" smtClean="0"/>
              <a:t>khoa</a:t>
            </a:r>
            <a:r>
              <a:rPr lang="en-US" sz="2400" dirty="0" smtClean="0"/>
              <a:t> </a:t>
            </a:r>
            <a:r>
              <a:rPr lang="en-US" sz="2400" dirty="0" err="1" smtClean="0"/>
              <a:t>phòng</a:t>
            </a:r>
            <a:r>
              <a:rPr lang="en-US" sz="2400" dirty="0" smtClean="0"/>
              <a:t> </a:t>
            </a:r>
            <a:r>
              <a:rPr lang="en-US" sz="2400" dirty="0" err="1" smtClean="0"/>
              <a:t>theo</a:t>
            </a:r>
            <a:r>
              <a:rPr lang="en-US" sz="2400" dirty="0" smtClean="0"/>
              <a:t> </a:t>
            </a:r>
            <a:r>
              <a:rPr lang="en-US" sz="2400" dirty="0" err="1" smtClean="0"/>
              <a:t>Bảng</a:t>
            </a:r>
            <a:r>
              <a:rPr lang="en-US" sz="2400" dirty="0" smtClean="0"/>
              <a:t> 7 </a:t>
            </a:r>
            <a:r>
              <a:rPr lang="en-US" sz="2400" dirty="0" err="1" smtClean="0"/>
              <a:t>Quyết</a:t>
            </a:r>
            <a:r>
              <a:rPr lang="en-US" sz="2400" dirty="0" smtClean="0"/>
              <a:t> </a:t>
            </a:r>
            <a:r>
              <a:rPr lang="en-US" sz="2400" dirty="0" err="1" smtClean="0"/>
              <a:t>định</a:t>
            </a:r>
            <a:r>
              <a:rPr lang="en-US" sz="2400" dirty="0" smtClean="0"/>
              <a:t> </a:t>
            </a:r>
            <a:r>
              <a:rPr lang="en-US" sz="2400" dirty="0" err="1" smtClean="0"/>
              <a:t>số</a:t>
            </a:r>
            <a:r>
              <a:rPr lang="en-US" sz="2400" dirty="0" smtClean="0"/>
              <a:t> </a:t>
            </a:r>
            <a:r>
              <a:rPr lang="en-US" sz="2400" b="1" dirty="0" smtClean="0"/>
              <a:t>4210/QĐ-BYT</a:t>
            </a:r>
            <a:r>
              <a:rPr lang="en-US" sz="2400" dirty="0" smtClean="0"/>
              <a:t>;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danh</a:t>
            </a:r>
            <a:r>
              <a:rPr lang="en-US" sz="2400" dirty="0" smtClean="0"/>
              <a:t> </a:t>
            </a:r>
            <a:r>
              <a:rPr lang="en-US" sz="2400" dirty="0" err="1" smtClean="0"/>
              <a:t>mục</a:t>
            </a:r>
            <a:r>
              <a:rPr lang="en-US" sz="2400" dirty="0" smtClean="0"/>
              <a:t> </a:t>
            </a:r>
            <a:r>
              <a:rPr lang="en-US" sz="2400" dirty="0" err="1" smtClean="0"/>
              <a:t>khác</a:t>
            </a:r>
            <a:r>
              <a:rPr lang="en-US" sz="2400" dirty="0" smtClean="0"/>
              <a:t> </a:t>
            </a:r>
            <a:r>
              <a:rPr lang="en-US" sz="2400" dirty="0" err="1" smtClean="0"/>
              <a:t>như</a:t>
            </a:r>
            <a:r>
              <a:rPr lang="en-US" sz="2400" dirty="0" smtClean="0"/>
              <a:t> </a:t>
            </a:r>
            <a:r>
              <a:rPr lang="en-US" sz="2400" dirty="0" err="1" smtClean="0"/>
              <a:t>theo</a:t>
            </a:r>
            <a:r>
              <a:rPr lang="en-US" sz="2400" dirty="0" smtClean="0"/>
              <a:t> </a:t>
            </a:r>
            <a:r>
              <a:rPr lang="en-US" sz="2400" dirty="0" err="1" smtClean="0"/>
              <a:t>hướng</a:t>
            </a:r>
            <a:r>
              <a:rPr lang="en-US" sz="2400" dirty="0" smtClean="0"/>
              <a:t> </a:t>
            </a:r>
            <a:r>
              <a:rPr lang="en-US" sz="2400" dirty="0" err="1" smtClean="0"/>
              <a:t>dẫn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Bộ</a:t>
            </a:r>
            <a:r>
              <a:rPr lang="en-US" sz="2400" dirty="0" smtClean="0"/>
              <a:t> Y </a:t>
            </a:r>
            <a:r>
              <a:rPr lang="en-US" sz="2400" dirty="0" err="1" smtClean="0"/>
              <a:t>tế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Bảo</a:t>
            </a:r>
            <a:r>
              <a:rPr lang="en-US" sz="2400" dirty="0" smtClean="0"/>
              <a:t> </a:t>
            </a:r>
            <a:r>
              <a:rPr lang="en-US" sz="2400" dirty="0" err="1" smtClean="0"/>
              <a:t>hiểm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r>
              <a:rPr lang="en-US" sz="2400" dirty="0" smtClean="0"/>
              <a:t> </a:t>
            </a:r>
            <a:r>
              <a:rPr lang="en-US" sz="2400" dirty="0" err="1" smtClean="0"/>
              <a:t>Việt</a:t>
            </a:r>
            <a:r>
              <a:rPr lang="en-US" sz="2400" dirty="0" smtClean="0"/>
              <a:t> Nam (</a:t>
            </a:r>
            <a:r>
              <a:rPr lang="en-US" sz="2400" i="1" dirty="0" err="1" smtClean="0"/>
              <a:t>dữ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liệu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danh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mục</a:t>
            </a:r>
            <a:r>
              <a:rPr lang="en-US" sz="2400" dirty="0" smtClean="0"/>
              <a:t>). </a:t>
            </a:r>
            <a:endParaRPr lang="vi-VN" sz="2400" dirty="0" smtClean="0"/>
          </a:p>
          <a:p>
            <a:pPr lvl="1"/>
            <a:endParaRPr lang="vi-VN" sz="2400" dirty="0" smtClean="0"/>
          </a:p>
          <a:p>
            <a:pPr lvl="1"/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457200" y="122238"/>
            <a:ext cx="83820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Nguyên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tắc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áp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dụng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và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triển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khai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DMDC</a:t>
            </a:r>
            <a:endParaRPr kumimoji="0" lang="vi-VN" sz="2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Nội</a:t>
            </a:r>
            <a:r>
              <a:rPr lang="en-US" i="0" dirty="0" smtClean="0"/>
              <a:t> dung</a:t>
            </a:r>
            <a:endParaRPr lang="en-US" i="0" dirty="0">
              <a:solidFill>
                <a:schemeClr val="accent1"/>
              </a:solidFill>
            </a:endParaRPr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1676400" y="2057400"/>
            <a:ext cx="5943600" cy="609600"/>
            <a:chOff x="1440" y="1296"/>
            <a:chExt cx="3744" cy="384"/>
          </a:xfrm>
        </p:grpSpPr>
        <p:grpSp>
          <p:nvGrpSpPr>
            <p:cNvPr id="4" name="Group 42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83" name="Freeform 43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4" name="Freeform 44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5" name="Freeform 45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6" name="Freeform 46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7" name="Freeform 47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8" name="Freeform 48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9" name="Freeform 49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090" name="Rectangle 50"/>
            <p:cNvSpPr>
              <a:spLocks noChangeArrowheads="1"/>
            </p:cNvSpPr>
            <p:nvPr/>
          </p:nvSpPr>
          <p:spPr bwMode="auto">
            <a:xfrm>
              <a:off x="1872" y="1296"/>
              <a:ext cx="331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hlink">
                          <a:gamma/>
                          <a:tint val="42353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91" name="Line 51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1676400" y="2743200"/>
            <a:ext cx="6553204" cy="609600"/>
            <a:chOff x="1440" y="1296"/>
            <a:chExt cx="4128" cy="384"/>
          </a:xfrm>
        </p:grpSpPr>
        <p:grpSp>
          <p:nvGrpSpPr>
            <p:cNvPr id="6" name="Group 53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94" name="Freeform 54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5" name="Freeform 55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6" name="Freeform 56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7" name="Freeform 57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8" name="Freeform 58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9" name="Freeform 59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0" name="Freeform 60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01" name="Rectangle 61"/>
            <p:cNvSpPr>
              <a:spLocks noChangeArrowheads="1"/>
            </p:cNvSpPr>
            <p:nvPr/>
          </p:nvSpPr>
          <p:spPr bwMode="auto">
            <a:xfrm>
              <a:off x="1872" y="1296"/>
              <a:ext cx="369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accent2">
                          <a:gamma/>
                          <a:tint val="24314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Nguyên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tắc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triển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khai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áp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dụng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02" name="Line 62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7BA6F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3"/>
          <p:cNvGrpSpPr>
            <a:grpSpLocks/>
          </p:cNvGrpSpPr>
          <p:nvPr/>
        </p:nvGrpSpPr>
        <p:grpSpPr bwMode="auto">
          <a:xfrm>
            <a:off x="1676400" y="3505200"/>
            <a:ext cx="6096000" cy="609600"/>
            <a:chOff x="1440" y="1296"/>
            <a:chExt cx="3840" cy="384"/>
          </a:xfrm>
        </p:grpSpPr>
        <p:grpSp>
          <p:nvGrpSpPr>
            <p:cNvPr id="8" name="Group 64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105" name="Freeform 65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6" name="Freeform 66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7" name="Freeform 67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8" name="Freeform 68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9" name="Freeform 69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0" name="Freeform 70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1" name="Freeform 71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12" name="Rectangle 72"/>
            <p:cNvSpPr>
              <a:spLocks noChangeArrowheads="1"/>
            </p:cNvSpPr>
            <p:nvPr/>
          </p:nvSpPr>
          <p:spPr bwMode="auto">
            <a:xfrm>
              <a:off x="1872" y="1296"/>
              <a:ext cx="340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fol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fol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Khó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khăn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vướng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mắc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13" name="Line 73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96"/>
          <p:cNvGrpSpPr>
            <a:grpSpLocks/>
          </p:cNvGrpSpPr>
          <p:nvPr/>
        </p:nvGrpSpPr>
        <p:grpSpPr bwMode="auto">
          <a:xfrm>
            <a:off x="1676400" y="4267200"/>
            <a:ext cx="6324600" cy="609600"/>
            <a:chOff x="1440" y="1296"/>
            <a:chExt cx="3984" cy="384"/>
          </a:xfrm>
        </p:grpSpPr>
        <p:grpSp>
          <p:nvGrpSpPr>
            <p:cNvPr id="10" name="Group 97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138" name="Freeform 98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39" name="Freeform 99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0" name="Freeform 100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1" name="Freeform 101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2" name="Freeform 102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3" name="Freeform 103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4" name="Freeform 104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45" name="Rectangle 105"/>
            <p:cNvSpPr>
              <a:spLocks noChangeArrowheads="1"/>
            </p:cNvSpPr>
            <p:nvPr/>
          </p:nvSpPr>
          <p:spPr bwMode="auto">
            <a:xfrm>
              <a:off x="1872" y="1296"/>
              <a:ext cx="355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hlink">
                          <a:gamma/>
                          <a:tint val="42353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lỗi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thường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gặp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46" name="Line 106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535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400" dirty="0" err="1" smtClean="0"/>
              <a:t>Cơ</a:t>
            </a:r>
            <a:r>
              <a:rPr lang="en-US" sz="2400" dirty="0" smtClean="0"/>
              <a:t> </a:t>
            </a:r>
            <a:r>
              <a:rPr lang="en-US" sz="2400" dirty="0" err="1" smtClean="0"/>
              <a:t>sở</a:t>
            </a:r>
            <a:r>
              <a:rPr lang="en-US" sz="2400" dirty="0" smtClean="0"/>
              <a:t> </a:t>
            </a:r>
            <a:r>
              <a:rPr lang="en-US" sz="2400" dirty="0" err="1" smtClean="0"/>
              <a:t>khám</a:t>
            </a:r>
            <a:r>
              <a:rPr lang="en-US" sz="2400" dirty="0" smtClean="0"/>
              <a:t> </a:t>
            </a:r>
            <a:r>
              <a:rPr lang="en-US" sz="2400" dirty="0" err="1" smtClean="0"/>
              <a:t>bệnh</a:t>
            </a:r>
            <a:r>
              <a:rPr lang="en-US" sz="2400" dirty="0" smtClean="0"/>
              <a:t>, </a:t>
            </a:r>
            <a:r>
              <a:rPr lang="en-US" sz="2400" dirty="0" err="1" smtClean="0"/>
              <a:t>chữa</a:t>
            </a:r>
            <a:r>
              <a:rPr lang="en-US" sz="2400" dirty="0" smtClean="0"/>
              <a:t> </a:t>
            </a:r>
            <a:r>
              <a:rPr lang="en-US" sz="2400" dirty="0" err="1" smtClean="0"/>
              <a:t>bệnh</a:t>
            </a:r>
            <a:r>
              <a:rPr lang="en-US" sz="2400" dirty="0" smtClean="0"/>
              <a:t> </a:t>
            </a:r>
            <a:r>
              <a:rPr lang="en-US" sz="2400" dirty="0" err="1" smtClean="0"/>
              <a:t>sẽ</a:t>
            </a:r>
            <a:r>
              <a:rPr lang="en-US" sz="2400" dirty="0" smtClean="0"/>
              <a:t> </a:t>
            </a:r>
            <a:r>
              <a:rPr lang="en-US" sz="2400" dirty="0" err="1" smtClean="0"/>
              <a:t>thực</a:t>
            </a:r>
            <a:r>
              <a:rPr lang="en-US" sz="2400" dirty="0" smtClean="0"/>
              <a:t> </a:t>
            </a:r>
            <a:r>
              <a:rPr lang="en-US" sz="2400" dirty="0" err="1" smtClean="0"/>
              <a:t>hiện</a:t>
            </a:r>
            <a:r>
              <a:rPr lang="en-US" sz="2400" dirty="0" smtClean="0"/>
              <a:t> </a:t>
            </a:r>
            <a:r>
              <a:rPr lang="en-US" sz="2400" dirty="0" err="1" smtClean="0"/>
              <a:t>lập</a:t>
            </a:r>
            <a:r>
              <a:rPr lang="en-US" sz="2400" dirty="0" smtClean="0"/>
              <a:t> file </a:t>
            </a:r>
            <a:r>
              <a:rPr lang="en-US" sz="2400" dirty="0" err="1" smtClean="0"/>
              <a:t>danh</a:t>
            </a:r>
            <a:r>
              <a:rPr lang="en-US" sz="2400" dirty="0" smtClean="0"/>
              <a:t> </a:t>
            </a:r>
            <a:r>
              <a:rPr lang="en-US" sz="2400" dirty="0" err="1" smtClean="0"/>
              <a:t>mục</a:t>
            </a:r>
            <a:r>
              <a:rPr lang="en-US" sz="2400" dirty="0" smtClean="0"/>
              <a:t> chi </a:t>
            </a:r>
            <a:r>
              <a:rPr lang="en-US" sz="2400" dirty="0" err="1" smtClean="0"/>
              <a:t>tiết</a:t>
            </a:r>
            <a:r>
              <a:rPr lang="en-US" sz="2400" dirty="0" smtClean="0"/>
              <a:t> </a:t>
            </a:r>
            <a:r>
              <a:rPr lang="en-US" sz="2400" dirty="0" err="1" smtClean="0"/>
              <a:t>bằng</a:t>
            </a:r>
            <a:r>
              <a:rPr lang="en-US" sz="2400" dirty="0" smtClean="0"/>
              <a:t> </a:t>
            </a:r>
            <a:r>
              <a:rPr lang="en-US" sz="2400" dirty="0" err="1" smtClean="0"/>
              <a:t>cách</a:t>
            </a:r>
            <a:r>
              <a:rPr lang="en-US" sz="2400" dirty="0" smtClean="0"/>
              <a:t> </a:t>
            </a:r>
            <a:r>
              <a:rPr lang="en-US" sz="2400" dirty="0" err="1" smtClean="0"/>
              <a:t>sử</a:t>
            </a:r>
            <a:r>
              <a:rPr lang="en-US" sz="2400" dirty="0" smtClean="0"/>
              <a:t> </a:t>
            </a:r>
            <a:r>
              <a:rPr lang="en-US" sz="2400" dirty="0" err="1" smtClean="0"/>
              <a:t>dụng</a:t>
            </a:r>
            <a:r>
              <a:rPr lang="en-US" sz="2400" dirty="0" smtClean="0"/>
              <a:t> file </a:t>
            </a:r>
            <a:r>
              <a:rPr lang="en-US" sz="2400" dirty="0" err="1" smtClean="0"/>
              <a:t>mẫu</a:t>
            </a:r>
            <a:r>
              <a:rPr lang="en-US" sz="2400" dirty="0" smtClean="0"/>
              <a:t> (</a:t>
            </a:r>
            <a:r>
              <a:rPr lang="en-US" sz="2400" i="1" dirty="0" smtClean="0"/>
              <a:t>file </a:t>
            </a:r>
            <a:r>
              <a:rPr lang="en-US" sz="2400" i="1" dirty="0" err="1" smtClean="0"/>
              <a:t>có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định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dạng</a:t>
            </a:r>
            <a:r>
              <a:rPr lang="en-US" sz="2400" i="1" dirty="0" smtClean="0"/>
              <a:t> excel</a:t>
            </a:r>
            <a:r>
              <a:rPr lang="en-US" sz="2400" dirty="0" smtClean="0"/>
              <a:t>) </a:t>
            </a:r>
            <a:r>
              <a:rPr lang="en-US" sz="2400" dirty="0" err="1" smtClean="0"/>
              <a:t>tải</a:t>
            </a:r>
            <a:r>
              <a:rPr lang="en-US" sz="2400" dirty="0" smtClean="0"/>
              <a:t> </a:t>
            </a:r>
            <a:r>
              <a:rPr lang="en-US" sz="2400" dirty="0" err="1" smtClean="0"/>
              <a:t>xuống</a:t>
            </a:r>
            <a:r>
              <a:rPr lang="en-US" sz="2400" dirty="0" smtClean="0"/>
              <a:t> </a:t>
            </a:r>
            <a:r>
              <a:rPr lang="en-US" sz="2400" dirty="0" err="1" smtClean="0"/>
              <a:t>từ</a:t>
            </a:r>
            <a:r>
              <a:rPr lang="en-US" sz="2400" dirty="0" smtClean="0"/>
              <a:t> </a:t>
            </a:r>
            <a:r>
              <a:rPr lang="en-US" sz="2400" dirty="0" err="1" smtClean="0"/>
              <a:t>cổng</a:t>
            </a:r>
            <a:r>
              <a:rPr lang="en-US" sz="2400" dirty="0" smtClean="0"/>
              <a:t> </a:t>
            </a:r>
            <a:r>
              <a:rPr lang="en-US" sz="2400" dirty="0" err="1" smtClean="0"/>
              <a:t>tiếp</a:t>
            </a:r>
            <a:r>
              <a:rPr lang="en-US" sz="2400" dirty="0" smtClean="0"/>
              <a:t> </a:t>
            </a:r>
            <a:r>
              <a:rPr lang="en-US" sz="2400" dirty="0" err="1" smtClean="0"/>
              <a:t>nhận</a:t>
            </a:r>
            <a:r>
              <a:rPr lang="en-US" sz="2400" dirty="0" smtClean="0"/>
              <a:t> </a:t>
            </a:r>
            <a:r>
              <a:rPr lang="en-US" sz="2400" dirty="0" err="1" smtClean="0"/>
              <a:t>dữ</a:t>
            </a:r>
            <a:r>
              <a:rPr lang="en-US" sz="2400" dirty="0" smtClean="0"/>
              <a:t> </a:t>
            </a:r>
            <a:r>
              <a:rPr lang="en-US" sz="2400" dirty="0" err="1" smtClean="0"/>
              <a:t>liệu</a:t>
            </a:r>
            <a:r>
              <a:rPr lang="en-US" sz="2400" dirty="0" smtClean="0"/>
              <a:t> </a:t>
            </a:r>
            <a:r>
              <a:rPr lang="en-US" sz="2400" dirty="0" err="1" smtClean="0"/>
              <a:t>bảo</a:t>
            </a:r>
            <a:r>
              <a:rPr lang="en-US" sz="2400" dirty="0" smtClean="0"/>
              <a:t> </a:t>
            </a:r>
            <a:r>
              <a:rPr lang="en-US" sz="2400" dirty="0" err="1" smtClean="0"/>
              <a:t>hiểm</a:t>
            </a:r>
            <a:r>
              <a:rPr lang="en-US" sz="2400" dirty="0" smtClean="0"/>
              <a:t> y </a:t>
            </a:r>
            <a:r>
              <a:rPr lang="en-US" sz="2400" dirty="0" err="1" smtClean="0"/>
              <a:t>tế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Bảo</a:t>
            </a:r>
            <a:r>
              <a:rPr lang="en-US" sz="2400" dirty="0" smtClean="0"/>
              <a:t> </a:t>
            </a:r>
            <a:r>
              <a:rPr lang="en-US" sz="2400" dirty="0" err="1" smtClean="0"/>
              <a:t>hiểm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r>
              <a:rPr lang="en-US" sz="2400" dirty="0" smtClean="0"/>
              <a:t> </a:t>
            </a:r>
            <a:r>
              <a:rPr lang="en-US" sz="2400" dirty="0" err="1" smtClean="0"/>
              <a:t>Việt</a:t>
            </a:r>
            <a:r>
              <a:rPr lang="en-US" sz="2400" dirty="0" smtClean="0"/>
              <a:t> Nam </a:t>
            </a:r>
            <a:r>
              <a:rPr lang="en-US" sz="2400" dirty="0" err="1" smtClean="0"/>
              <a:t>tại</a:t>
            </a:r>
            <a:r>
              <a:rPr lang="en-US" sz="2400" dirty="0" smtClean="0"/>
              <a:t> </a:t>
            </a:r>
            <a:r>
              <a:rPr lang="en-US" sz="2400" dirty="0" err="1" smtClean="0"/>
              <a:t>địa</a:t>
            </a:r>
            <a:r>
              <a:rPr lang="en-US" sz="2400" dirty="0" smtClean="0"/>
              <a:t> </a:t>
            </a:r>
            <a:r>
              <a:rPr lang="en-US" sz="2400" dirty="0" err="1" smtClean="0"/>
              <a:t>chỉ</a:t>
            </a:r>
            <a:r>
              <a:rPr lang="en-US" sz="2400" dirty="0" smtClean="0"/>
              <a:t> </a:t>
            </a:r>
            <a:r>
              <a:rPr lang="en-US" sz="2400" b="1" u="sng" spc="-20" dirty="0" smtClean="0">
                <a:hlinkClick r:id="rId2"/>
              </a:rPr>
              <a:t>https://gdbhyt.baohiemxahoi.gov.vn/LinkTAILIEU</a:t>
            </a:r>
            <a:r>
              <a:rPr lang="en-US" sz="2400" b="1" spc="-20" dirty="0" smtClean="0"/>
              <a:t> </a:t>
            </a:r>
            <a:endParaRPr lang="vi-VN" sz="2400" spc="-20" dirty="0" smtClean="0"/>
          </a:p>
          <a:p>
            <a:pPr lvl="1"/>
            <a:r>
              <a:rPr lang="en-US" sz="2400" dirty="0" err="1" smtClean="0"/>
              <a:t>Cơ</a:t>
            </a:r>
            <a:r>
              <a:rPr lang="en-US" sz="2400" dirty="0" smtClean="0"/>
              <a:t> </a:t>
            </a:r>
            <a:r>
              <a:rPr lang="en-US" sz="2400" dirty="0" err="1" smtClean="0"/>
              <a:t>sở</a:t>
            </a:r>
            <a:r>
              <a:rPr lang="en-US" sz="2400" dirty="0" smtClean="0"/>
              <a:t> KBCB </a:t>
            </a:r>
            <a:r>
              <a:rPr lang="en-US" sz="2400" dirty="0" err="1" smtClean="0"/>
              <a:t>gửi</a:t>
            </a:r>
            <a:r>
              <a:rPr lang="en-US" sz="2400" dirty="0" smtClean="0"/>
              <a:t> </a:t>
            </a:r>
            <a:r>
              <a:rPr lang="en-US" sz="2400" dirty="0" err="1" smtClean="0"/>
              <a:t>dữ</a:t>
            </a:r>
            <a:r>
              <a:rPr lang="en-US" sz="2400" dirty="0" smtClean="0"/>
              <a:t> </a:t>
            </a:r>
            <a:r>
              <a:rPr lang="en-US" sz="2400" dirty="0" err="1" smtClean="0"/>
              <a:t>liệu</a:t>
            </a:r>
            <a:r>
              <a:rPr lang="en-US" sz="2400" dirty="0" smtClean="0"/>
              <a:t> </a:t>
            </a:r>
            <a:r>
              <a:rPr lang="en-US" sz="2400" dirty="0" err="1" smtClean="0"/>
              <a:t>danh</a:t>
            </a:r>
            <a:r>
              <a:rPr lang="en-US" sz="2400" dirty="0" smtClean="0"/>
              <a:t> </a:t>
            </a:r>
            <a:r>
              <a:rPr lang="en-US" sz="2400" dirty="0" err="1" smtClean="0"/>
              <a:t>mục</a:t>
            </a:r>
            <a:r>
              <a:rPr lang="en-US" sz="2400" dirty="0" smtClean="0"/>
              <a:t> </a:t>
            </a:r>
            <a:r>
              <a:rPr lang="en-US" sz="2400" dirty="0" err="1" smtClean="0"/>
              <a:t>cho</a:t>
            </a:r>
            <a:r>
              <a:rPr lang="en-US" sz="2400" dirty="0" smtClean="0"/>
              <a:t> </a:t>
            </a:r>
            <a:r>
              <a:rPr lang="en-US" sz="2400" dirty="0" err="1" smtClean="0"/>
              <a:t>cơ</a:t>
            </a:r>
            <a:r>
              <a:rPr lang="en-US" sz="2400" dirty="0" smtClean="0"/>
              <a:t> </a:t>
            </a:r>
            <a:r>
              <a:rPr lang="en-US" sz="2400" dirty="0" err="1" smtClean="0"/>
              <a:t>quan</a:t>
            </a:r>
            <a:r>
              <a:rPr lang="en-US" sz="2400" dirty="0" smtClean="0"/>
              <a:t> BHXH qua </a:t>
            </a:r>
            <a:r>
              <a:rPr lang="en-US" sz="2400" dirty="0" err="1" smtClean="0"/>
              <a:t>Cổng</a:t>
            </a:r>
            <a:r>
              <a:rPr lang="en-US" sz="2400" dirty="0" smtClean="0"/>
              <a:t> </a:t>
            </a:r>
            <a:r>
              <a:rPr lang="en-US" sz="2400" dirty="0" err="1" smtClean="0"/>
              <a:t>tiếp</a:t>
            </a:r>
            <a:r>
              <a:rPr lang="en-US" sz="2400" dirty="0" smtClean="0"/>
              <a:t> </a:t>
            </a:r>
            <a:r>
              <a:rPr lang="en-US" sz="2400" dirty="0" err="1" smtClean="0"/>
              <a:t>nhận</a:t>
            </a:r>
            <a:r>
              <a:rPr lang="en-US" sz="2400" dirty="0" smtClean="0"/>
              <a:t> </a:t>
            </a:r>
            <a:r>
              <a:rPr lang="en-US" sz="2400" dirty="0" err="1" smtClean="0"/>
              <a:t>dữ</a:t>
            </a:r>
            <a:r>
              <a:rPr lang="en-US" sz="2400" dirty="0" smtClean="0"/>
              <a:t> </a:t>
            </a:r>
            <a:r>
              <a:rPr lang="en-US" sz="2400" dirty="0" err="1" smtClean="0"/>
              <a:t>liệu</a:t>
            </a:r>
            <a:r>
              <a:rPr lang="en-US" sz="2400" dirty="0" smtClean="0"/>
              <a:t> </a:t>
            </a:r>
            <a:r>
              <a:rPr lang="en-US" sz="2400" dirty="0" err="1" smtClean="0"/>
              <a:t>lần</a:t>
            </a:r>
            <a:r>
              <a:rPr lang="en-US" sz="2400" dirty="0" smtClean="0"/>
              <a:t> </a:t>
            </a:r>
            <a:r>
              <a:rPr lang="en-US" sz="2400" dirty="0" err="1" smtClean="0"/>
              <a:t>đầu</a:t>
            </a:r>
            <a:r>
              <a:rPr lang="en-US" sz="2400" dirty="0" smtClean="0"/>
              <a:t> </a:t>
            </a:r>
            <a:r>
              <a:rPr lang="en-US" sz="2400" dirty="0" err="1" smtClean="0"/>
              <a:t>hoặc</a:t>
            </a:r>
            <a:r>
              <a:rPr lang="en-US" sz="2400" dirty="0" smtClean="0"/>
              <a:t> </a:t>
            </a:r>
            <a:r>
              <a:rPr lang="en-US" sz="2400" dirty="0" err="1" smtClean="0"/>
              <a:t>ngay</a:t>
            </a:r>
            <a:r>
              <a:rPr lang="en-US" sz="2400" dirty="0" smtClean="0"/>
              <a:t> </a:t>
            </a:r>
            <a:r>
              <a:rPr lang="en-US" sz="2400" dirty="0" err="1" smtClean="0"/>
              <a:t>sau</a:t>
            </a:r>
            <a:r>
              <a:rPr lang="en-US" sz="2400" dirty="0" smtClean="0"/>
              <a:t> </a:t>
            </a:r>
            <a:r>
              <a:rPr lang="en-US" sz="2400" dirty="0" err="1" smtClean="0"/>
              <a:t>khi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phát</a:t>
            </a:r>
            <a:r>
              <a:rPr lang="en-US" sz="2400" dirty="0" smtClean="0"/>
              <a:t> </a:t>
            </a:r>
            <a:r>
              <a:rPr lang="en-US" sz="2400" dirty="0" err="1" smtClean="0"/>
              <a:t>sinh</a:t>
            </a:r>
            <a:r>
              <a:rPr lang="en-US" sz="2400" dirty="0" smtClean="0"/>
              <a:t> </a:t>
            </a:r>
            <a:r>
              <a:rPr lang="en-US" sz="2400" dirty="0" err="1" smtClean="0"/>
              <a:t>mới</a:t>
            </a:r>
            <a:r>
              <a:rPr lang="en-US" sz="2400" dirty="0" smtClean="0"/>
              <a:t> </a:t>
            </a:r>
            <a:r>
              <a:rPr lang="en-US" sz="2400" dirty="0" err="1" smtClean="0"/>
              <a:t>hoặc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sự</a:t>
            </a:r>
            <a:r>
              <a:rPr lang="en-US" sz="2400" dirty="0" smtClean="0"/>
              <a:t> </a:t>
            </a:r>
            <a:r>
              <a:rPr lang="en-US" sz="2400" dirty="0" err="1" smtClean="0"/>
              <a:t>thay</a:t>
            </a:r>
            <a:r>
              <a:rPr lang="en-US" sz="2400" dirty="0" smtClean="0"/>
              <a:t> </a:t>
            </a:r>
            <a:r>
              <a:rPr lang="en-US" sz="2400" dirty="0" err="1" smtClean="0"/>
              <a:t>đổi</a:t>
            </a:r>
            <a:r>
              <a:rPr lang="en-US" sz="2400" dirty="0" smtClean="0"/>
              <a:t>, </a:t>
            </a:r>
            <a:r>
              <a:rPr lang="en-US" sz="2400" dirty="0" err="1" smtClean="0"/>
              <a:t>điều</a:t>
            </a:r>
            <a:r>
              <a:rPr lang="en-US" sz="2400" dirty="0" smtClean="0"/>
              <a:t> </a:t>
            </a:r>
            <a:r>
              <a:rPr lang="en-US" sz="2400" dirty="0" err="1" smtClean="0"/>
              <a:t>chỉnh</a:t>
            </a:r>
            <a:r>
              <a:rPr lang="en-US" sz="2400" dirty="0" smtClean="0"/>
              <a:t> </a:t>
            </a:r>
            <a:r>
              <a:rPr lang="en-US" sz="2400" dirty="0" err="1" smtClean="0"/>
              <a:t>danh</a:t>
            </a:r>
            <a:r>
              <a:rPr lang="en-US" sz="2400" dirty="0" smtClean="0"/>
              <a:t> </a:t>
            </a:r>
            <a:r>
              <a:rPr lang="en-US" sz="2400" dirty="0" err="1" smtClean="0"/>
              <a:t>mục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quá</a:t>
            </a:r>
            <a:r>
              <a:rPr lang="en-US" sz="2400" dirty="0" smtClean="0"/>
              <a:t> </a:t>
            </a:r>
            <a:r>
              <a:rPr lang="en-US" sz="2400" dirty="0" err="1" smtClean="0"/>
              <a:t>trình</a:t>
            </a:r>
            <a:r>
              <a:rPr lang="en-US" sz="2400" dirty="0" smtClean="0"/>
              <a:t> </a:t>
            </a:r>
            <a:r>
              <a:rPr lang="en-US" sz="2400" dirty="0" err="1" smtClean="0"/>
              <a:t>thực</a:t>
            </a:r>
            <a:r>
              <a:rPr lang="en-US" sz="2400" dirty="0" smtClean="0"/>
              <a:t> </a:t>
            </a:r>
            <a:r>
              <a:rPr lang="en-US" sz="2400" dirty="0" err="1" smtClean="0"/>
              <a:t>hiện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đồng</a:t>
            </a:r>
            <a:r>
              <a:rPr lang="en-US" sz="2400" dirty="0" smtClean="0"/>
              <a:t> KBCB BHYT.</a:t>
            </a:r>
            <a:endParaRPr lang="vi-VN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457200" y="122238"/>
            <a:ext cx="83820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Nguyên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tắc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áp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dụng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và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triển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khai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DMDC</a:t>
            </a:r>
            <a:endParaRPr kumimoji="0" lang="vi-VN" sz="2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hoàn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lập</a:t>
            </a:r>
            <a:r>
              <a:rPr lang="en-US" dirty="0" smtClean="0"/>
              <a:t> file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,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, </a:t>
            </a:r>
            <a:r>
              <a:rPr lang="en-US" dirty="0" err="1" smtClean="0"/>
              <a:t>chữa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gửi</a:t>
            </a:r>
            <a:r>
              <a:rPr lang="en-US" dirty="0" smtClean="0"/>
              <a:t> file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lên</a:t>
            </a:r>
            <a:r>
              <a:rPr lang="en-US" dirty="0" smtClean="0"/>
              <a:t> </a:t>
            </a:r>
            <a:r>
              <a:rPr lang="en-US" dirty="0" err="1" smtClean="0"/>
              <a:t>cổng</a:t>
            </a:r>
            <a:r>
              <a:rPr lang="en-US" dirty="0" smtClean="0"/>
              <a:t> </a:t>
            </a:r>
            <a:r>
              <a:rPr lang="en-US" dirty="0" err="1" smtClean="0"/>
              <a:t>tiếp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hiểm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hiểm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Việt</a:t>
            </a:r>
            <a:r>
              <a:rPr lang="en-US" dirty="0" smtClean="0"/>
              <a:t> Nam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ánh</a:t>
            </a:r>
            <a:r>
              <a:rPr lang="en-US" dirty="0" smtClean="0"/>
              <a:t> </a:t>
            </a:r>
            <a:r>
              <a:rPr lang="en-US" dirty="0" err="1" smtClean="0"/>
              <a:t>xạ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gửi</a:t>
            </a:r>
            <a:r>
              <a:rPr lang="en-US" dirty="0" smtClean="0"/>
              <a:t> </a:t>
            </a:r>
            <a:r>
              <a:rPr lang="en-US" dirty="0" err="1" smtClean="0"/>
              <a:t>giám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phê</a:t>
            </a:r>
            <a:r>
              <a:rPr lang="en-US" dirty="0" smtClean="0"/>
              <a:t> </a:t>
            </a:r>
            <a:r>
              <a:rPr lang="en-US" dirty="0" err="1" smtClean="0"/>
              <a:t>duyệt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này</a:t>
            </a:r>
            <a:r>
              <a:rPr lang="en-US" dirty="0" smtClean="0"/>
              <a:t>.</a:t>
            </a:r>
            <a:endParaRPr lang="vi-VN" dirty="0" smtClean="0"/>
          </a:p>
          <a:p>
            <a:pPr lvl="0"/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giám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quả</a:t>
            </a:r>
            <a:r>
              <a:rPr lang="en-US" dirty="0" smtClean="0"/>
              <a:t> </a:t>
            </a:r>
            <a:r>
              <a:rPr lang="en-US" dirty="0" err="1" smtClean="0"/>
              <a:t>giám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,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chữa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tải</a:t>
            </a:r>
            <a:r>
              <a:rPr lang="en-US" dirty="0" smtClean="0"/>
              <a:t> file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quả</a:t>
            </a:r>
            <a:r>
              <a:rPr lang="en-US" dirty="0" smtClean="0"/>
              <a:t> </a:t>
            </a:r>
            <a:r>
              <a:rPr lang="en-US" dirty="0" err="1" smtClean="0"/>
              <a:t>giám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nhập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HIS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.</a:t>
            </a:r>
            <a:endParaRPr lang="vi-VN" dirty="0" smtClean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457200" y="122238"/>
            <a:ext cx="83820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Nguyên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tắc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áp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dụng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và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triển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khai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DMDC</a:t>
            </a:r>
            <a:endParaRPr kumimoji="0" lang="vi-VN" sz="2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Sơ</a:t>
            </a:r>
            <a:r>
              <a:rPr lang="en-US" dirty="0" smtClean="0"/>
              <a:t> </a:t>
            </a:r>
            <a:r>
              <a:rPr lang="en-US" dirty="0" err="1" smtClean="0"/>
              <a:t>đồ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DMDC </a:t>
            </a:r>
            <a:r>
              <a:rPr lang="en-US" dirty="0" err="1" smtClean="0"/>
              <a:t>tại</a:t>
            </a:r>
            <a:r>
              <a:rPr lang="en-US" dirty="0" smtClean="0"/>
              <a:t> HIS: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457200" y="122238"/>
            <a:ext cx="83820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Nguyên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tắc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áp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dụng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và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triển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khai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DMDC</a:t>
            </a:r>
            <a:endParaRPr kumimoji="0" lang="vi-VN" sz="2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0" y="1981200"/>
            <a:ext cx="5334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lưu</a:t>
            </a:r>
            <a:r>
              <a:rPr lang="en-US" dirty="0" smtClean="0"/>
              <a:t> ý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văn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1842/BHXH-GĐB:</a:t>
            </a:r>
          </a:p>
          <a:p>
            <a:pPr lvl="1"/>
            <a:r>
              <a:rPr lang="en-US" sz="2000" dirty="0" err="1" smtClean="0"/>
              <a:t>Dữ</a:t>
            </a:r>
            <a:r>
              <a:rPr lang="en-US" sz="2000" dirty="0" smtClean="0"/>
              <a:t> </a:t>
            </a:r>
            <a:r>
              <a:rPr lang="en-US" sz="2000" dirty="0" err="1" smtClean="0"/>
              <a:t>liệu</a:t>
            </a:r>
            <a:r>
              <a:rPr lang="en-US" sz="2000" dirty="0" smtClean="0"/>
              <a:t> </a:t>
            </a:r>
            <a:r>
              <a:rPr lang="en-US" sz="2000" dirty="0" err="1" smtClean="0"/>
              <a:t>tổng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(file Excel) </a:t>
            </a:r>
            <a:r>
              <a:rPr lang="en-US" sz="2000" dirty="0" err="1" smtClean="0"/>
              <a:t>các</a:t>
            </a:r>
            <a:r>
              <a:rPr lang="en-US" sz="2000" dirty="0" smtClean="0"/>
              <a:t> </a:t>
            </a:r>
            <a:r>
              <a:rPr lang="en-US" sz="2000" dirty="0" err="1" smtClean="0"/>
              <a:t>biểu</a:t>
            </a:r>
            <a:r>
              <a:rPr lang="en-US" sz="2000" dirty="0" smtClean="0"/>
              <a:t> 19/BHYT, 20/BHYT, 21/BHYT, C79a-HD, C80a-HD </a:t>
            </a:r>
            <a:r>
              <a:rPr lang="en-US" sz="2000" dirty="0" err="1" smtClean="0"/>
              <a:t>được</a:t>
            </a:r>
            <a:r>
              <a:rPr lang="en-US" sz="2000" dirty="0" smtClean="0"/>
              <a:t> </a:t>
            </a:r>
            <a:r>
              <a:rPr lang="en-US" sz="2000" dirty="0" err="1" smtClean="0"/>
              <a:t>lập</a:t>
            </a:r>
            <a:r>
              <a:rPr lang="en-US" sz="2000" dirty="0" smtClean="0"/>
              <a:t> </a:t>
            </a:r>
            <a:r>
              <a:rPr lang="en-US" sz="2000" dirty="0" err="1" smtClean="0"/>
              <a:t>theo</a:t>
            </a:r>
            <a:r>
              <a:rPr lang="en-US" sz="2000" dirty="0" smtClean="0"/>
              <a:t> </a:t>
            </a:r>
            <a:r>
              <a:rPr lang="en-US" sz="2000" dirty="0" err="1" smtClean="0"/>
              <a:t>quy</a:t>
            </a:r>
            <a:r>
              <a:rPr lang="en-US" sz="2000" dirty="0" smtClean="0"/>
              <a:t> </a:t>
            </a:r>
            <a:r>
              <a:rPr lang="en-US" sz="2000" dirty="0" err="1" smtClean="0"/>
              <a:t>định</a:t>
            </a:r>
            <a:r>
              <a:rPr lang="en-US" sz="2000" dirty="0" smtClean="0"/>
              <a:t> </a:t>
            </a:r>
            <a:r>
              <a:rPr lang="en-US" sz="2000" dirty="0" err="1" smtClean="0"/>
              <a:t>tại</a:t>
            </a:r>
            <a:r>
              <a:rPr lang="en-US" sz="2000" dirty="0" smtClean="0"/>
              <a:t> </a:t>
            </a:r>
            <a:r>
              <a:rPr lang="en-US" sz="2000" dirty="0" err="1" smtClean="0"/>
              <a:t>Quyết</a:t>
            </a:r>
            <a:r>
              <a:rPr lang="en-US" sz="2000" dirty="0" smtClean="0"/>
              <a:t> </a:t>
            </a:r>
            <a:r>
              <a:rPr lang="en-US" sz="2000" dirty="0" err="1" smtClean="0"/>
              <a:t>định</a:t>
            </a:r>
            <a:r>
              <a:rPr lang="en-US" sz="2000" dirty="0" smtClean="0"/>
              <a:t> </a:t>
            </a:r>
            <a:r>
              <a:rPr lang="en-US" sz="2000" dirty="0" err="1" smtClean="0"/>
              <a:t>số</a:t>
            </a:r>
            <a:r>
              <a:rPr lang="en-US" sz="2000" dirty="0" smtClean="0"/>
              <a:t> 917/QĐ-BHXH.</a:t>
            </a:r>
          </a:p>
          <a:p>
            <a:pPr lvl="1"/>
            <a:r>
              <a:rPr lang="en-US" sz="2000" dirty="0" err="1" smtClean="0"/>
              <a:t>Dữ</a:t>
            </a:r>
            <a:r>
              <a:rPr lang="en-US" sz="2000" dirty="0" smtClean="0"/>
              <a:t> </a:t>
            </a:r>
            <a:r>
              <a:rPr lang="en-US" sz="2000" dirty="0" err="1" smtClean="0"/>
              <a:t>liệu</a:t>
            </a:r>
            <a:r>
              <a:rPr lang="en-US" sz="2000" dirty="0" smtClean="0"/>
              <a:t> </a:t>
            </a:r>
            <a:r>
              <a:rPr lang="en-US" sz="2000" dirty="0" err="1" smtClean="0"/>
              <a:t>tổng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gửi</a:t>
            </a:r>
            <a:r>
              <a:rPr lang="en-US" sz="2000" dirty="0" smtClean="0"/>
              <a:t> </a:t>
            </a:r>
            <a:r>
              <a:rPr lang="en-US" sz="2000" dirty="0" err="1" smtClean="0"/>
              <a:t>về</a:t>
            </a:r>
            <a:r>
              <a:rPr lang="en-US" sz="2000" dirty="0" smtClean="0"/>
              <a:t> </a:t>
            </a:r>
            <a:r>
              <a:rPr lang="en-US" sz="2000" dirty="0" err="1" smtClean="0"/>
              <a:t>cổng</a:t>
            </a:r>
            <a:r>
              <a:rPr lang="en-US" sz="2000" dirty="0" smtClean="0"/>
              <a:t> </a:t>
            </a:r>
            <a:r>
              <a:rPr lang="en-US" sz="2000" dirty="0" err="1" smtClean="0"/>
              <a:t>tiếp</a:t>
            </a:r>
            <a:r>
              <a:rPr lang="en-US" sz="2000" dirty="0" smtClean="0"/>
              <a:t> </a:t>
            </a:r>
            <a:r>
              <a:rPr lang="en-US" sz="2000" dirty="0" err="1" smtClean="0"/>
              <a:t>nhận</a:t>
            </a:r>
            <a:r>
              <a:rPr lang="en-US" sz="2000" dirty="0" smtClean="0"/>
              <a:t> BH </a:t>
            </a:r>
            <a:r>
              <a:rPr lang="en-US" sz="2000" dirty="0" err="1" smtClean="0"/>
              <a:t>trước</a:t>
            </a:r>
            <a:r>
              <a:rPr lang="en-US" sz="2000" dirty="0" smtClean="0"/>
              <a:t> </a:t>
            </a:r>
            <a:r>
              <a:rPr lang="en-US" sz="2000" dirty="0" err="1" smtClean="0"/>
              <a:t>ngày</a:t>
            </a:r>
            <a:r>
              <a:rPr lang="en-US" sz="2000" dirty="0" smtClean="0"/>
              <a:t> </a:t>
            </a:r>
            <a:r>
              <a:rPr lang="en-US" sz="2000" dirty="0" err="1" smtClean="0"/>
              <a:t>mùng</a:t>
            </a:r>
            <a:r>
              <a:rPr lang="en-US" sz="2000" dirty="0" smtClean="0"/>
              <a:t> 05 </a:t>
            </a:r>
            <a:r>
              <a:rPr lang="en-US" sz="2000" dirty="0" err="1" smtClean="0"/>
              <a:t>của</a:t>
            </a:r>
            <a:r>
              <a:rPr lang="en-US" sz="2000" dirty="0" smtClean="0"/>
              <a:t> </a:t>
            </a:r>
            <a:r>
              <a:rPr lang="en-US" sz="2000" dirty="0" err="1" smtClean="0"/>
              <a:t>tháng</a:t>
            </a:r>
            <a:r>
              <a:rPr lang="en-US" sz="2000" dirty="0" smtClean="0"/>
              <a:t> </a:t>
            </a:r>
            <a:r>
              <a:rPr lang="en-US" sz="2000" dirty="0" err="1" smtClean="0"/>
              <a:t>kế</a:t>
            </a:r>
            <a:r>
              <a:rPr lang="en-US" sz="2000" dirty="0" smtClean="0"/>
              <a:t> </a:t>
            </a:r>
            <a:r>
              <a:rPr lang="en-US" sz="2000" dirty="0" err="1" smtClean="0"/>
              <a:t>tiếp</a:t>
            </a:r>
            <a:r>
              <a:rPr lang="en-US" sz="2000" dirty="0" smtClean="0"/>
              <a:t> </a:t>
            </a:r>
            <a:r>
              <a:rPr lang="en-US" sz="2000" dirty="0" err="1" smtClean="0"/>
              <a:t>theo</a:t>
            </a:r>
            <a:r>
              <a:rPr lang="en-US" sz="2000" dirty="0" smtClean="0"/>
              <a:t> </a:t>
            </a:r>
            <a:r>
              <a:rPr lang="en-US" sz="2000" dirty="0" err="1" smtClean="0"/>
              <a:t>quy</a:t>
            </a:r>
            <a:r>
              <a:rPr lang="en-US" sz="2000" dirty="0" smtClean="0"/>
              <a:t> </a:t>
            </a:r>
            <a:r>
              <a:rPr lang="en-US" sz="2000" dirty="0" err="1" smtClean="0"/>
              <a:t>định</a:t>
            </a:r>
            <a:r>
              <a:rPr lang="en-US" sz="2000" dirty="0" smtClean="0"/>
              <a:t> </a:t>
            </a:r>
            <a:r>
              <a:rPr lang="en-US" sz="2000" dirty="0" err="1" smtClean="0"/>
              <a:t>tại</a:t>
            </a:r>
            <a:r>
              <a:rPr lang="en-US" sz="2000" dirty="0" smtClean="0"/>
              <a:t> </a:t>
            </a:r>
            <a:r>
              <a:rPr lang="en-US" sz="2000" dirty="0" err="1" smtClean="0"/>
              <a:t>điều</a:t>
            </a:r>
            <a:r>
              <a:rPr lang="en-US" sz="2000" dirty="0" smtClean="0"/>
              <a:t> 7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</a:t>
            </a:r>
            <a:r>
              <a:rPr lang="en-US" sz="2000" dirty="0" err="1" smtClean="0"/>
              <a:t>tư</a:t>
            </a:r>
            <a:r>
              <a:rPr lang="en-US" sz="2000" dirty="0" smtClean="0"/>
              <a:t> 48.</a:t>
            </a:r>
          </a:p>
          <a:p>
            <a:pPr lvl="1"/>
            <a:r>
              <a:rPr lang="en-US" sz="2000" dirty="0" err="1" smtClean="0"/>
              <a:t>Đối</a:t>
            </a:r>
            <a:r>
              <a:rPr lang="en-US" sz="2000" dirty="0" smtClean="0"/>
              <a:t> </a:t>
            </a:r>
            <a:r>
              <a:rPr lang="en-US" sz="2000" dirty="0" err="1" smtClean="0"/>
              <a:t>với</a:t>
            </a:r>
            <a:r>
              <a:rPr lang="en-US" sz="2000" dirty="0" smtClean="0"/>
              <a:t> </a:t>
            </a:r>
            <a:r>
              <a:rPr lang="en-US" sz="2000" dirty="0" err="1" smtClean="0"/>
              <a:t>trường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CSKBCB </a:t>
            </a:r>
            <a:r>
              <a:rPr lang="en-US" sz="2000" dirty="0" err="1" smtClean="0"/>
              <a:t>không</a:t>
            </a:r>
            <a:r>
              <a:rPr lang="en-US" sz="2000" dirty="0" smtClean="0"/>
              <a:t> </a:t>
            </a:r>
            <a:r>
              <a:rPr lang="en-US" sz="2000" dirty="0" err="1" smtClean="0"/>
              <a:t>gửi</a:t>
            </a:r>
            <a:r>
              <a:rPr lang="en-US" sz="2000" dirty="0" smtClean="0"/>
              <a:t>, </a:t>
            </a:r>
            <a:r>
              <a:rPr lang="en-US" sz="2000" dirty="0" err="1" smtClean="0"/>
              <a:t>gửi</a:t>
            </a:r>
            <a:r>
              <a:rPr lang="en-US" sz="2000" dirty="0" smtClean="0"/>
              <a:t> </a:t>
            </a:r>
            <a:r>
              <a:rPr lang="en-US" sz="2000" dirty="0" err="1" smtClean="0"/>
              <a:t>dữ</a:t>
            </a:r>
            <a:r>
              <a:rPr lang="en-US" sz="2000" dirty="0" smtClean="0"/>
              <a:t> </a:t>
            </a:r>
            <a:r>
              <a:rPr lang="en-US" sz="2000" dirty="0" err="1" smtClean="0"/>
              <a:t>liệu</a:t>
            </a:r>
            <a:r>
              <a:rPr lang="en-US" sz="2000" dirty="0" smtClean="0"/>
              <a:t> </a:t>
            </a:r>
            <a:r>
              <a:rPr lang="en-US" sz="2000" dirty="0" err="1" smtClean="0"/>
              <a:t>chậm</a:t>
            </a:r>
            <a:r>
              <a:rPr lang="en-US" sz="2000" dirty="0" smtClean="0"/>
              <a:t> (</a:t>
            </a:r>
            <a:r>
              <a:rPr lang="en-US" sz="2000" dirty="0" err="1" smtClean="0"/>
              <a:t>trừ</a:t>
            </a:r>
            <a:r>
              <a:rPr lang="en-US" sz="2000" dirty="0" smtClean="0"/>
              <a:t> </a:t>
            </a:r>
            <a:r>
              <a:rPr lang="en-US" sz="2000" dirty="0" err="1" smtClean="0"/>
              <a:t>trường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quy</a:t>
            </a:r>
            <a:r>
              <a:rPr lang="en-US" sz="2000" dirty="0" smtClean="0"/>
              <a:t> </a:t>
            </a:r>
            <a:r>
              <a:rPr lang="en-US" sz="2000" dirty="0" err="1" smtClean="0"/>
              <a:t>định</a:t>
            </a:r>
            <a:r>
              <a:rPr lang="en-US" sz="2000" dirty="0" smtClean="0"/>
              <a:t> </a:t>
            </a:r>
            <a:r>
              <a:rPr lang="en-US" sz="2000" dirty="0" err="1" smtClean="0"/>
              <a:t>tại</a:t>
            </a:r>
            <a:r>
              <a:rPr lang="en-US" sz="2000" dirty="0" smtClean="0"/>
              <a:t> </a:t>
            </a:r>
            <a:r>
              <a:rPr lang="en-US" sz="2000" dirty="0" err="1" smtClean="0"/>
              <a:t>Điều</a:t>
            </a:r>
            <a:r>
              <a:rPr lang="en-US" sz="2000" dirty="0" smtClean="0"/>
              <a:t> 8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</a:t>
            </a:r>
            <a:r>
              <a:rPr lang="en-US" sz="2000" dirty="0" err="1" smtClean="0"/>
              <a:t>tư</a:t>
            </a:r>
            <a:r>
              <a:rPr lang="en-US" sz="2000" dirty="0" smtClean="0"/>
              <a:t> 48),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dữ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liệu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chưa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được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chuẩn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hóa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theo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quy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định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/>
              <a:t>hoặc</a:t>
            </a:r>
            <a:r>
              <a:rPr lang="en-US" sz="2000" dirty="0" smtClean="0"/>
              <a:t> </a:t>
            </a:r>
            <a:r>
              <a:rPr lang="en-US" sz="2000" b="1" u="sng" dirty="0" smtClean="0">
                <a:solidFill>
                  <a:srgbClr val="FF0000"/>
                </a:solidFill>
              </a:rPr>
              <a:t>CSKBCB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không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khai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thác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dữ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liệu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dẫn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đến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chỉ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định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trùng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lặp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hoặc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chỉ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định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quá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mức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cần</a:t>
            </a:r>
            <a:r>
              <a:rPr lang="en-US" sz="2000" b="1" u="sng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</a:rPr>
              <a:t>thiết</a:t>
            </a:r>
            <a:r>
              <a:rPr lang="en-US" sz="2000" dirty="0" smtClean="0"/>
              <a:t>, </a:t>
            </a:r>
            <a:r>
              <a:rPr lang="en-US" sz="2000" dirty="0" err="1" smtClean="0"/>
              <a:t>cơ</a:t>
            </a:r>
            <a:r>
              <a:rPr lang="en-US" sz="2000" dirty="0" smtClean="0"/>
              <a:t> </a:t>
            </a:r>
            <a:r>
              <a:rPr lang="en-US" sz="2000" dirty="0" err="1" smtClean="0"/>
              <a:t>quan</a:t>
            </a:r>
            <a:r>
              <a:rPr lang="en-US" sz="2000" dirty="0" smtClean="0"/>
              <a:t> BHXH </a:t>
            </a:r>
            <a:r>
              <a:rPr lang="en-US" sz="2000" b="1" u="sng" dirty="0" err="1" smtClean="0"/>
              <a:t>tạm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thời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chưa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chấp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nhận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thanh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toán</a:t>
            </a:r>
            <a:r>
              <a:rPr lang="en-US" sz="2000" b="1" u="sng" dirty="0" smtClean="0"/>
              <a:t> chi </a:t>
            </a:r>
            <a:r>
              <a:rPr lang="en-US" sz="2000" b="1" u="sng" dirty="0" err="1" smtClean="0"/>
              <a:t>phí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này</a:t>
            </a:r>
            <a:r>
              <a:rPr lang="en-US" sz="2000" dirty="0" smtClean="0"/>
              <a:t>, </a:t>
            </a:r>
            <a:r>
              <a:rPr lang="en-US" sz="2000" dirty="0" err="1" smtClean="0"/>
              <a:t>phối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với</a:t>
            </a:r>
            <a:r>
              <a:rPr lang="en-US" sz="2000" dirty="0" smtClean="0"/>
              <a:t> CSKBCB </a:t>
            </a:r>
            <a:r>
              <a:rPr lang="en-US" sz="2000" dirty="0" err="1" smtClean="0"/>
              <a:t>làm</a:t>
            </a:r>
            <a:r>
              <a:rPr lang="en-US" sz="2000" dirty="0" smtClean="0"/>
              <a:t> </a:t>
            </a:r>
            <a:r>
              <a:rPr lang="en-US" sz="2000" dirty="0" err="1" smtClean="0"/>
              <a:t>rõ</a:t>
            </a:r>
            <a:r>
              <a:rPr lang="en-US" sz="2000" dirty="0" smtClean="0"/>
              <a:t> </a:t>
            </a:r>
            <a:r>
              <a:rPr lang="en-US" sz="2000" dirty="0" err="1" smtClean="0"/>
              <a:t>nguyên</a:t>
            </a:r>
            <a:r>
              <a:rPr lang="en-US" sz="2000" dirty="0" smtClean="0"/>
              <a:t> </a:t>
            </a:r>
            <a:r>
              <a:rPr lang="en-US" sz="2000" dirty="0" err="1" smtClean="0"/>
              <a:t>nhân</a:t>
            </a:r>
            <a:r>
              <a:rPr lang="en-US" sz="2000" dirty="0" smtClean="0"/>
              <a:t>, </a:t>
            </a:r>
            <a:r>
              <a:rPr lang="en-US" sz="2000" dirty="0" err="1" smtClean="0"/>
              <a:t>thống</a:t>
            </a:r>
            <a:r>
              <a:rPr lang="en-US" sz="2000" dirty="0" smtClean="0"/>
              <a:t> </a:t>
            </a:r>
            <a:r>
              <a:rPr lang="en-US" sz="2000" dirty="0" err="1" smtClean="0"/>
              <a:t>nhất</a:t>
            </a:r>
            <a:r>
              <a:rPr lang="en-US" sz="2000" dirty="0" smtClean="0"/>
              <a:t> </a:t>
            </a:r>
            <a:r>
              <a:rPr lang="en-US" sz="2000" dirty="0" err="1" smtClean="0"/>
              <a:t>giải</a:t>
            </a:r>
            <a:r>
              <a:rPr lang="en-US" sz="2000" dirty="0" smtClean="0"/>
              <a:t> </a:t>
            </a:r>
            <a:r>
              <a:rPr lang="en-US" sz="2000" dirty="0" err="1" smtClean="0"/>
              <a:t>pháp</a:t>
            </a:r>
            <a:r>
              <a:rPr lang="en-US" sz="2000" dirty="0" smtClean="0"/>
              <a:t> </a:t>
            </a:r>
            <a:r>
              <a:rPr lang="en-US" sz="2000" dirty="0" err="1" smtClean="0"/>
              <a:t>khắc</a:t>
            </a:r>
            <a:r>
              <a:rPr lang="en-US" sz="2000" dirty="0" smtClean="0"/>
              <a:t> </a:t>
            </a:r>
            <a:r>
              <a:rPr lang="en-US" sz="2000" dirty="0" err="1" smtClean="0"/>
              <a:t>phục</a:t>
            </a:r>
            <a:r>
              <a:rPr lang="en-US" sz="2000" dirty="0" smtClean="0"/>
              <a:t>.</a:t>
            </a:r>
          </a:p>
          <a:p>
            <a:pPr lvl="1"/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457200" y="122238"/>
            <a:ext cx="83820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Nguyên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tắc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áp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dụng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và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triển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khai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DMDC</a:t>
            </a:r>
            <a:endParaRPr kumimoji="0" lang="vi-VN" sz="2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lưu</a:t>
            </a:r>
            <a:r>
              <a:rPr lang="en-US" dirty="0" smtClean="0"/>
              <a:t> ý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văn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1842/BHXH-GĐB: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62200"/>
            <a:ext cx="832338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 bwMode="gray">
          <a:xfrm>
            <a:off x="457200" y="122238"/>
            <a:ext cx="83820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Nguyên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tắc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áp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dụng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và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triển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khai</a:t>
            </a:r>
            <a:r>
              <a: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DMDC</a:t>
            </a:r>
            <a:endParaRPr kumimoji="0" lang="vi-VN" sz="2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Nội</a:t>
            </a:r>
            <a:r>
              <a:rPr lang="en-US" i="0" dirty="0" smtClean="0"/>
              <a:t> dung</a:t>
            </a:r>
            <a:endParaRPr lang="en-US" i="0" dirty="0">
              <a:solidFill>
                <a:schemeClr val="accent1"/>
              </a:solidFill>
            </a:endParaRPr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1676400" y="2057400"/>
            <a:ext cx="5943600" cy="609600"/>
            <a:chOff x="1440" y="1296"/>
            <a:chExt cx="3744" cy="384"/>
          </a:xfrm>
        </p:grpSpPr>
        <p:grpSp>
          <p:nvGrpSpPr>
            <p:cNvPr id="4" name="Group 42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83" name="Freeform 43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4" name="Freeform 44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5" name="Freeform 45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6" name="Freeform 46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7" name="Freeform 47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8" name="Freeform 48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9" name="Freeform 49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090" name="Rectangle 50"/>
            <p:cNvSpPr>
              <a:spLocks noChangeArrowheads="1"/>
            </p:cNvSpPr>
            <p:nvPr/>
          </p:nvSpPr>
          <p:spPr bwMode="auto">
            <a:xfrm>
              <a:off x="1872" y="1296"/>
              <a:ext cx="331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hlink">
                          <a:gamma/>
                          <a:tint val="42353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</a:t>
              </a:r>
              <a:endParaRPr lang="en-US" sz="2800" dirty="0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91" name="Line 51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00" b="1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1676400" y="2743200"/>
            <a:ext cx="6553204" cy="609600"/>
            <a:chOff x="1440" y="1296"/>
            <a:chExt cx="4128" cy="384"/>
          </a:xfrm>
        </p:grpSpPr>
        <p:grpSp>
          <p:nvGrpSpPr>
            <p:cNvPr id="6" name="Group 53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94" name="Freeform 54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5" name="Freeform 55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6" name="Freeform 56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7" name="Freeform 57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8" name="Freeform 58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9" name="Freeform 59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0" name="Freeform 60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01" name="Rectangle 61"/>
            <p:cNvSpPr>
              <a:spLocks noChangeArrowheads="1"/>
            </p:cNvSpPr>
            <p:nvPr/>
          </p:nvSpPr>
          <p:spPr bwMode="auto">
            <a:xfrm>
              <a:off x="1872" y="1296"/>
              <a:ext cx="369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accent2">
                          <a:gamma/>
                          <a:tint val="24314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Nguyên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tắc triển khai, áp dụng</a:t>
              </a:r>
            </a:p>
          </p:txBody>
        </p:sp>
        <p:sp>
          <p:nvSpPr>
            <p:cNvPr id="87102" name="Line 62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7BA6F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3"/>
          <p:cNvGrpSpPr>
            <a:grpSpLocks/>
          </p:cNvGrpSpPr>
          <p:nvPr/>
        </p:nvGrpSpPr>
        <p:grpSpPr bwMode="auto">
          <a:xfrm>
            <a:off x="1676400" y="3505200"/>
            <a:ext cx="6096000" cy="609600"/>
            <a:chOff x="1440" y="1296"/>
            <a:chExt cx="3840" cy="384"/>
          </a:xfrm>
        </p:grpSpPr>
        <p:grpSp>
          <p:nvGrpSpPr>
            <p:cNvPr id="8" name="Group 64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105" name="Freeform 65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6" name="Freeform 66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7" name="Freeform 67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8" name="Freeform 68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9" name="Freeform 69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0" name="Freeform 70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1" name="Freeform 71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12" name="Rectangle 72"/>
            <p:cNvSpPr>
              <a:spLocks noChangeArrowheads="1"/>
            </p:cNvSpPr>
            <p:nvPr/>
          </p:nvSpPr>
          <p:spPr bwMode="auto">
            <a:xfrm>
              <a:off x="1872" y="1296"/>
              <a:ext cx="3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fol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fol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3200" b="1" dirty="0" err="1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Khó</a:t>
              </a:r>
              <a:r>
                <a:rPr lang="en-US" sz="3200" b="1" dirty="0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khăn</a:t>
              </a:r>
              <a:r>
                <a:rPr lang="en-US" sz="3200" b="1" dirty="0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vướng</a:t>
              </a:r>
              <a:r>
                <a:rPr lang="en-US" sz="3200" b="1" dirty="0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mắc</a:t>
              </a:r>
              <a:endParaRPr lang="en-US" sz="32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13" name="Line 73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96"/>
          <p:cNvGrpSpPr>
            <a:grpSpLocks/>
          </p:cNvGrpSpPr>
          <p:nvPr/>
        </p:nvGrpSpPr>
        <p:grpSpPr bwMode="auto">
          <a:xfrm>
            <a:off x="1676400" y="4267200"/>
            <a:ext cx="6324600" cy="609600"/>
            <a:chOff x="1440" y="1296"/>
            <a:chExt cx="3984" cy="384"/>
          </a:xfrm>
        </p:grpSpPr>
        <p:grpSp>
          <p:nvGrpSpPr>
            <p:cNvPr id="10" name="Group 97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138" name="Freeform 98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39" name="Freeform 99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0" name="Freeform 100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1" name="Freeform 101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2" name="Freeform 102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3" name="Freeform 103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4" name="Freeform 104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45" name="Rectangle 105"/>
            <p:cNvSpPr>
              <a:spLocks noChangeArrowheads="1"/>
            </p:cNvSpPr>
            <p:nvPr/>
          </p:nvSpPr>
          <p:spPr bwMode="auto">
            <a:xfrm>
              <a:off x="1872" y="1296"/>
              <a:ext cx="355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hlink">
                          <a:gamma/>
                          <a:tint val="42353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lỗi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thường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gặp</a:t>
              </a:r>
              <a:endParaRPr lang="en-US" sz="2800" dirty="0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46" name="Line 106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535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915400" cy="563562"/>
          </a:xfrm>
        </p:spPr>
        <p:txBody>
          <a:bodyPr/>
          <a:lstStyle/>
          <a:p>
            <a:r>
              <a:rPr lang="en-US" sz="2400" dirty="0" err="1" smtClean="0"/>
              <a:t>Khó</a:t>
            </a:r>
            <a:r>
              <a:rPr lang="en-US" sz="2400" dirty="0" smtClean="0"/>
              <a:t> </a:t>
            </a:r>
            <a:r>
              <a:rPr lang="en-US" sz="2400" dirty="0" err="1" smtClean="0"/>
              <a:t>khăn</a:t>
            </a:r>
            <a:r>
              <a:rPr lang="en-US" sz="2400" dirty="0" smtClean="0"/>
              <a:t> </a:t>
            </a:r>
            <a:r>
              <a:rPr lang="en-US" sz="2400" dirty="0" err="1" smtClean="0"/>
              <a:t>vướng</a:t>
            </a:r>
            <a:r>
              <a:rPr lang="en-US" sz="2400" dirty="0" smtClean="0"/>
              <a:t> </a:t>
            </a:r>
            <a:r>
              <a:rPr lang="en-US" sz="2400" dirty="0" err="1" smtClean="0"/>
              <a:t>mắc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triển</a:t>
            </a:r>
            <a:r>
              <a:rPr lang="en-US" sz="2400" dirty="0" smtClean="0"/>
              <a:t> </a:t>
            </a:r>
            <a:r>
              <a:rPr lang="en-US" sz="2400" dirty="0" err="1" smtClean="0"/>
              <a:t>khai</a:t>
            </a:r>
            <a:r>
              <a:rPr lang="en-US" sz="2400" dirty="0" smtClean="0"/>
              <a:t> DMDC</a:t>
            </a:r>
            <a:endParaRPr lang="vi-VN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90600"/>
            <a:ext cx="8023225" cy="4921250"/>
          </a:xfrm>
        </p:spPr>
        <p:txBody>
          <a:bodyPr/>
          <a:lstStyle/>
          <a:p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ban </a:t>
            </a:r>
            <a:r>
              <a:rPr lang="en-US" dirty="0" err="1" smtClean="0"/>
              <a:t>hành</a:t>
            </a:r>
            <a:r>
              <a:rPr lang="en-US" dirty="0" smtClean="0"/>
              <a:t> DMDC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khoản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hiệu</a:t>
            </a:r>
            <a:r>
              <a:rPr lang="en-US" dirty="0" smtClean="0"/>
              <a:t> </a:t>
            </a:r>
            <a:r>
              <a:rPr lang="en-US" dirty="0" err="1" smtClean="0"/>
              <a:t>lực</a:t>
            </a:r>
            <a:r>
              <a:rPr lang="en-US" dirty="0" smtClean="0"/>
              <a:t> </a:t>
            </a:r>
            <a:r>
              <a:rPr lang="en-US" dirty="0" err="1" smtClean="0"/>
              <a:t>thi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:</a:t>
            </a:r>
          </a:p>
          <a:p>
            <a:pPr lvl="1"/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981200"/>
            <a:ext cx="8229600" cy="2199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tick_figure_shrugging_500_clr_991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4442" y="4191000"/>
            <a:ext cx="149352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400" dirty="0" err="1" smtClean="0"/>
              <a:t>Cơ</a:t>
            </a:r>
            <a:r>
              <a:rPr lang="en-US" sz="2400" dirty="0" smtClean="0"/>
              <a:t> </a:t>
            </a:r>
            <a:r>
              <a:rPr lang="en-US" sz="2400" dirty="0" err="1" smtClean="0"/>
              <a:t>sở</a:t>
            </a:r>
            <a:r>
              <a:rPr lang="en-US" sz="2400" dirty="0" smtClean="0"/>
              <a:t> </a:t>
            </a:r>
            <a:r>
              <a:rPr lang="en-US" sz="2400" dirty="0" err="1" smtClean="0"/>
              <a:t>khám</a:t>
            </a:r>
            <a:r>
              <a:rPr lang="en-US" sz="2400" dirty="0" smtClean="0"/>
              <a:t> </a:t>
            </a:r>
            <a:r>
              <a:rPr lang="en-US" sz="2400" dirty="0" err="1" smtClean="0"/>
              <a:t>bệnh</a:t>
            </a:r>
            <a:r>
              <a:rPr lang="en-US" sz="2400" dirty="0" smtClean="0"/>
              <a:t>, </a:t>
            </a:r>
            <a:r>
              <a:rPr lang="en-US" sz="2400" dirty="0" err="1" smtClean="0"/>
              <a:t>chữa</a:t>
            </a:r>
            <a:r>
              <a:rPr lang="en-US" sz="2400" dirty="0" smtClean="0"/>
              <a:t> </a:t>
            </a:r>
            <a:r>
              <a:rPr lang="en-US" sz="2400" dirty="0" err="1" smtClean="0"/>
              <a:t>bệnh</a:t>
            </a:r>
            <a:r>
              <a:rPr lang="en-US" sz="2400" dirty="0" smtClean="0"/>
              <a:t> </a:t>
            </a:r>
            <a:r>
              <a:rPr lang="en-US" sz="2400" dirty="0" err="1" smtClean="0"/>
              <a:t>chưa</a:t>
            </a:r>
            <a:r>
              <a:rPr lang="en-US" sz="2400" dirty="0" smtClean="0"/>
              <a:t> </a:t>
            </a:r>
            <a:r>
              <a:rPr lang="en-US" sz="2400" dirty="0" err="1" smtClean="0"/>
              <a:t>tổ</a:t>
            </a:r>
            <a:r>
              <a:rPr lang="en-US" sz="2400" dirty="0" smtClean="0"/>
              <a:t> </a:t>
            </a:r>
            <a:r>
              <a:rPr lang="en-US" sz="2400" dirty="0" err="1" smtClean="0"/>
              <a:t>chức</a:t>
            </a:r>
            <a:r>
              <a:rPr lang="en-US" sz="2400" dirty="0" smtClean="0"/>
              <a:t> </a:t>
            </a:r>
            <a:r>
              <a:rPr lang="en-US" sz="2400" dirty="0" err="1" smtClean="0"/>
              <a:t>nhóm</a:t>
            </a:r>
            <a:r>
              <a:rPr lang="en-US" sz="2400" dirty="0" smtClean="0"/>
              <a:t> </a:t>
            </a:r>
            <a:r>
              <a:rPr lang="en-US" sz="2400" dirty="0" err="1" smtClean="0"/>
              <a:t>chuyên</a:t>
            </a:r>
            <a:r>
              <a:rPr lang="en-US" sz="2400" dirty="0" smtClean="0"/>
              <a:t> </a:t>
            </a:r>
            <a:r>
              <a:rPr lang="en-US" sz="2400" dirty="0" err="1" smtClean="0"/>
              <a:t>trách</a:t>
            </a:r>
            <a:r>
              <a:rPr lang="en-US" sz="2400" dirty="0" smtClean="0"/>
              <a:t> </a:t>
            </a:r>
            <a:r>
              <a:rPr lang="en-US" sz="2400" dirty="0" err="1" smtClean="0"/>
              <a:t>về</a:t>
            </a:r>
            <a:r>
              <a:rPr lang="en-US" sz="2400" dirty="0" smtClean="0"/>
              <a:t> </a:t>
            </a:r>
            <a:r>
              <a:rPr lang="en-US" sz="2400" dirty="0" err="1" smtClean="0"/>
              <a:t>danh</a:t>
            </a:r>
            <a:r>
              <a:rPr lang="en-US" sz="2400" dirty="0" smtClean="0"/>
              <a:t> </a:t>
            </a:r>
            <a:r>
              <a:rPr lang="en-US" sz="2400" dirty="0" err="1" smtClean="0"/>
              <a:t>mục</a:t>
            </a:r>
            <a:r>
              <a:rPr lang="en-US" sz="2400" dirty="0" smtClean="0"/>
              <a:t> </a:t>
            </a:r>
            <a:r>
              <a:rPr lang="en-US" sz="2400" dirty="0" err="1" smtClean="0"/>
              <a:t>dùng</a:t>
            </a:r>
            <a:r>
              <a:rPr lang="en-US" sz="2400" dirty="0" smtClean="0"/>
              <a:t> </a:t>
            </a:r>
            <a:r>
              <a:rPr lang="en-US" sz="2400" dirty="0" err="1" smtClean="0"/>
              <a:t>chung</a:t>
            </a:r>
            <a:r>
              <a:rPr lang="en-US" sz="2400" dirty="0" smtClean="0"/>
              <a:t>, </a:t>
            </a:r>
            <a:r>
              <a:rPr lang="en-US" sz="2400" dirty="0" err="1" smtClean="0"/>
              <a:t>chưa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cán</a:t>
            </a:r>
            <a:r>
              <a:rPr lang="en-US" sz="2400" dirty="0" smtClean="0"/>
              <a:t> </a:t>
            </a:r>
            <a:r>
              <a:rPr lang="en-US" sz="2400" dirty="0" err="1" smtClean="0"/>
              <a:t>bộ</a:t>
            </a:r>
            <a:r>
              <a:rPr lang="en-US" sz="2400" dirty="0" smtClean="0"/>
              <a:t> </a:t>
            </a:r>
            <a:r>
              <a:rPr lang="en-US" sz="2400" dirty="0" err="1" smtClean="0"/>
              <a:t>phụ</a:t>
            </a:r>
            <a:r>
              <a:rPr lang="en-US" sz="2400" dirty="0" smtClean="0"/>
              <a:t> </a:t>
            </a:r>
            <a:r>
              <a:rPr lang="en-US" sz="2400" dirty="0" err="1" smtClean="0"/>
              <a:t>trách</a:t>
            </a:r>
            <a:r>
              <a:rPr lang="en-US" sz="2400" dirty="0" smtClean="0"/>
              <a:t>, </a:t>
            </a:r>
            <a:r>
              <a:rPr lang="en-US" sz="2400" dirty="0" err="1" smtClean="0"/>
              <a:t>cán</a:t>
            </a:r>
            <a:r>
              <a:rPr lang="en-US" sz="2400" dirty="0" smtClean="0"/>
              <a:t> </a:t>
            </a:r>
            <a:r>
              <a:rPr lang="en-US" sz="2400" dirty="0" err="1" smtClean="0"/>
              <a:t>bộ</a:t>
            </a:r>
            <a:r>
              <a:rPr lang="en-US" sz="2400" dirty="0" smtClean="0"/>
              <a:t> </a:t>
            </a:r>
            <a:r>
              <a:rPr lang="en-US" sz="2400" dirty="0" err="1" smtClean="0"/>
              <a:t>đầu</a:t>
            </a:r>
            <a:r>
              <a:rPr lang="en-US" sz="2400" dirty="0" smtClean="0"/>
              <a:t> </a:t>
            </a:r>
            <a:r>
              <a:rPr lang="en-US" sz="2400" dirty="0" err="1" smtClean="0"/>
              <a:t>mối</a:t>
            </a:r>
            <a:r>
              <a:rPr lang="en-US" sz="2400" dirty="0" smtClean="0"/>
              <a:t> </a:t>
            </a:r>
            <a:r>
              <a:rPr lang="en-US" sz="2400" dirty="0" err="1" smtClean="0"/>
              <a:t>để</a:t>
            </a:r>
            <a:r>
              <a:rPr lang="en-US" sz="2400" dirty="0" smtClean="0"/>
              <a:t> </a:t>
            </a:r>
            <a:r>
              <a:rPr lang="en-US" sz="2400" dirty="0" err="1" smtClean="0"/>
              <a:t>điều</a:t>
            </a:r>
            <a:r>
              <a:rPr lang="en-US" sz="2400" dirty="0" smtClean="0"/>
              <a:t> </a:t>
            </a:r>
            <a:r>
              <a:rPr lang="en-US" sz="2400" dirty="0" err="1" smtClean="0"/>
              <a:t>phối</a:t>
            </a:r>
            <a:r>
              <a:rPr lang="en-US" sz="2400" dirty="0" smtClean="0"/>
              <a:t>, </a:t>
            </a:r>
            <a:r>
              <a:rPr lang="en-US" sz="2400" dirty="0" err="1" smtClean="0"/>
              <a:t>tổ</a:t>
            </a:r>
            <a:r>
              <a:rPr lang="en-US" sz="2400" dirty="0" smtClean="0"/>
              <a:t> </a:t>
            </a:r>
            <a:r>
              <a:rPr lang="en-US" sz="2400" dirty="0" err="1" smtClean="0"/>
              <a:t>chức</a:t>
            </a:r>
            <a:r>
              <a:rPr lang="en-US" sz="2400" dirty="0" smtClean="0"/>
              <a:t> </a:t>
            </a:r>
            <a:r>
              <a:rPr lang="en-US" sz="2400" dirty="0" err="1" smtClean="0"/>
              <a:t>thực</a:t>
            </a:r>
            <a:r>
              <a:rPr lang="en-US" sz="2400" dirty="0" smtClean="0"/>
              <a:t> </a:t>
            </a:r>
            <a:r>
              <a:rPr lang="en-US" sz="2400" dirty="0" err="1" smtClean="0"/>
              <a:t>hiện</a:t>
            </a:r>
            <a:r>
              <a:rPr lang="en-US" sz="2400" dirty="0" smtClean="0"/>
              <a:t>.</a:t>
            </a:r>
          </a:p>
          <a:p>
            <a:r>
              <a:rPr lang="en-US" sz="2400" dirty="0" err="1" smtClean="0"/>
              <a:t>Cán</a:t>
            </a:r>
            <a:r>
              <a:rPr lang="en-US" sz="2400" dirty="0" smtClean="0"/>
              <a:t> </a:t>
            </a:r>
            <a:r>
              <a:rPr lang="en-US" sz="2400" dirty="0" err="1" smtClean="0"/>
              <a:t>bộ</a:t>
            </a:r>
            <a:r>
              <a:rPr lang="en-US" sz="2400" dirty="0" smtClean="0"/>
              <a:t> </a:t>
            </a:r>
            <a:r>
              <a:rPr lang="en-US" sz="2400" dirty="0" err="1" smtClean="0"/>
              <a:t>công</a:t>
            </a:r>
            <a:r>
              <a:rPr lang="en-US" sz="2400" dirty="0" smtClean="0"/>
              <a:t> </a:t>
            </a:r>
            <a:r>
              <a:rPr lang="en-US" sz="2400" dirty="0" err="1" smtClean="0"/>
              <a:t>nghệ</a:t>
            </a:r>
            <a:r>
              <a:rPr lang="en-US" sz="2400" dirty="0" smtClean="0"/>
              <a:t> </a:t>
            </a:r>
            <a:r>
              <a:rPr lang="en-US" sz="2400" dirty="0" err="1" smtClean="0"/>
              <a:t>thông</a:t>
            </a:r>
            <a:r>
              <a:rPr lang="en-US" sz="2400" dirty="0" smtClean="0"/>
              <a:t> tin </a:t>
            </a:r>
            <a:r>
              <a:rPr lang="en-US" sz="2400" dirty="0" err="1" smtClean="0"/>
              <a:t>hoặc</a:t>
            </a:r>
            <a:r>
              <a:rPr lang="en-US" sz="2400" dirty="0" smtClean="0"/>
              <a:t> </a:t>
            </a:r>
            <a:r>
              <a:rPr lang="en-US" sz="2400" dirty="0" err="1" smtClean="0"/>
              <a:t>cán</a:t>
            </a:r>
            <a:r>
              <a:rPr lang="en-US" sz="2400" dirty="0" smtClean="0"/>
              <a:t> </a:t>
            </a:r>
            <a:r>
              <a:rPr lang="en-US" sz="2400" dirty="0" err="1" smtClean="0"/>
              <a:t>bộ</a:t>
            </a:r>
            <a:r>
              <a:rPr lang="en-US" sz="2400" dirty="0" smtClean="0"/>
              <a:t> </a:t>
            </a:r>
            <a:r>
              <a:rPr lang="en-US" sz="2400" dirty="0" err="1" smtClean="0"/>
              <a:t>phụ</a:t>
            </a:r>
            <a:r>
              <a:rPr lang="en-US" sz="2400" dirty="0" smtClean="0"/>
              <a:t> </a:t>
            </a:r>
            <a:r>
              <a:rPr lang="en-US" sz="2400" dirty="0" err="1" smtClean="0"/>
              <a:t>trách</a:t>
            </a:r>
            <a:r>
              <a:rPr lang="en-US" sz="2400" dirty="0" smtClean="0"/>
              <a:t>, </a:t>
            </a:r>
            <a:r>
              <a:rPr lang="en-US" sz="2400" dirty="0" err="1" smtClean="0"/>
              <a:t>quản</a:t>
            </a:r>
            <a:r>
              <a:rPr lang="en-US" sz="2400" dirty="0" smtClean="0"/>
              <a:t> </a:t>
            </a:r>
            <a:r>
              <a:rPr lang="en-US" sz="2400" dirty="0" err="1" smtClean="0"/>
              <a:t>lý</a:t>
            </a:r>
            <a:r>
              <a:rPr lang="en-US" sz="2400" dirty="0" smtClean="0"/>
              <a:t> </a:t>
            </a:r>
            <a:r>
              <a:rPr lang="en-US" sz="2400" dirty="0" err="1" smtClean="0"/>
              <a:t>phần</a:t>
            </a:r>
            <a:r>
              <a:rPr lang="en-US" sz="2400" dirty="0" smtClean="0"/>
              <a:t> </a:t>
            </a:r>
            <a:r>
              <a:rPr lang="en-US" sz="2400" dirty="0" err="1" smtClean="0"/>
              <a:t>mềm</a:t>
            </a:r>
            <a:r>
              <a:rPr lang="en-US" sz="2400" dirty="0" smtClean="0"/>
              <a:t> HIS </a:t>
            </a:r>
            <a:r>
              <a:rPr lang="en-US" sz="2400" dirty="0" err="1" smtClean="0"/>
              <a:t>tại</a:t>
            </a:r>
            <a:r>
              <a:rPr lang="en-US" sz="2400" dirty="0" smtClean="0"/>
              <a:t> </a:t>
            </a:r>
            <a:r>
              <a:rPr lang="en-US" sz="2400" dirty="0" err="1" smtClean="0"/>
              <a:t>cơ</a:t>
            </a:r>
            <a:r>
              <a:rPr lang="en-US" sz="2400" dirty="0" smtClean="0"/>
              <a:t> </a:t>
            </a:r>
            <a:r>
              <a:rPr lang="en-US" sz="2400" dirty="0" err="1" smtClean="0"/>
              <a:t>sở</a:t>
            </a:r>
            <a:r>
              <a:rPr lang="en-US" sz="2400" dirty="0" smtClean="0"/>
              <a:t> </a:t>
            </a:r>
            <a:r>
              <a:rPr lang="en-US" sz="2400" dirty="0" err="1" smtClean="0"/>
              <a:t>khám</a:t>
            </a:r>
            <a:r>
              <a:rPr lang="en-US" sz="2400" dirty="0" smtClean="0"/>
              <a:t> </a:t>
            </a:r>
            <a:r>
              <a:rPr lang="en-US" sz="2400" dirty="0" err="1" smtClean="0"/>
              <a:t>chữa</a:t>
            </a:r>
            <a:r>
              <a:rPr lang="en-US" sz="2400" dirty="0" smtClean="0"/>
              <a:t> </a:t>
            </a:r>
            <a:r>
              <a:rPr lang="en-US" sz="2400" dirty="0" err="1" smtClean="0"/>
              <a:t>bệnh</a:t>
            </a:r>
            <a:r>
              <a:rPr lang="en-US" sz="2400" dirty="0" smtClean="0"/>
              <a:t> </a:t>
            </a:r>
            <a:r>
              <a:rPr lang="en-US" sz="2400" dirty="0" err="1" smtClean="0"/>
              <a:t>chưa</a:t>
            </a:r>
            <a:r>
              <a:rPr lang="en-US" sz="2400" dirty="0" smtClean="0"/>
              <a:t> </a:t>
            </a:r>
            <a:r>
              <a:rPr lang="en-US" sz="2400" dirty="0" err="1" smtClean="0"/>
              <a:t>chủ</a:t>
            </a:r>
            <a:r>
              <a:rPr lang="en-US" sz="2400" dirty="0" smtClean="0"/>
              <a:t> </a:t>
            </a:r>
            <a:r>
              <a:rPr lang="en-US" sz="2400" dirty="0" err="1" smtClean="0"/>
              <a:t>động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công</a:t>
            </a:r>
            <a:r>
              <a:rPr lang="en-US" sz="2400" dirty="0" smtClean="0"/>
              <a:t> </a:t>
            </a:r>
            <a:r>
              <a:rPr lang="en-US" sz="2400" dirty="0" err="1" smtClean="0"/>
              <a:t>việc</a:t>
            </a:r>
            <a:r>
              <a:rPr lang="en-US" sz="2400" dirty="0" smtClean="0"/>
              <a:t>, </a:t>
            </a:r>
            <a:r>
              <a:rPr lang="en-US" sz="2400" dirty="0" err="1" smtClean="0"/>
              <a:t>còn</a:t>
            </a:r>
            <a:r>
              <a:rPr lang="en-US" sz="2400" dirty="0" smtClean="0"/>
              <a:t> </a:t>
            </a:r>
            <a:r>
              <a:rPr lang="en-US" sz="2400" dirty="0" err="1" smtClean="0"/>
              <a:t>phụ</a:t>
            </a:r>
            <a:r>
              <a:rPr lang="en-US" sz="2400" dirty="0" smtClean="0"/>
              <a:t> </a:t>
            </a:r>
            <a:r>
              <a:rPr lang="en-US" sz="2400" dirty="0" err="1" smtClean="0"/>
              <a:t>thuộc</a:t>
            </a:r>
            <a:r>
              <a:rPr lang="en-US" sz="2400" dirty="0" smtClean="0"/>
              <a:t>, </a:t>
            </a:r>
            <a:r>
              <a:rPr lang="en-US" sz="2400" dirty="0" err="1" smtClean="0"/>
              <a:t>trông</a:t>
            </a:r>
            <a:r>
              <a:rPr lang="en-US" sz="2400" dirty="0" smtClean="0"/>
              <a:t> </a:t>
            </a:r>
            <a:r>
              <a:rPr lang="en-US" sz="2400" dirty="0" err="1" smtClean="0"/>
              <a:t>chờ</a:t>
            </a:r>
            <a:r>
              <a:rPr lang="en-US" sz="2400" dirty="0" smtClean="0"/>
              <a:t> </a:t>
            </a:r>
            <a:r>
              <a:rPr lang="en-US" sz="2400" dirty="0" err="1" smtClean="0"/>
              <a:t>vào</a:t>
            </a:r>
            <a:r>
              <a:rPr lang="en-US" sz="2400" dirty="0" smtClean="0"/>
              <a:t> </a:t>
            </a:r>
            <a:r>
              <a:rPr lang="en-US" sz="2400" dirty="0" err="1" smtClean="0"/>
              <a:t>nhà</a:t>
            </a:r>
            <a:r>
              <a:rPr lang="en-US" sz="2400" dirty="0" smtClean="0"/>
              <a:t> </a:t>
            </a:r>
            <a:r>
              <a:rPr lang="en-US" sz="2400" dirty="0" err="1" smtClean="0"/>
              <a:t>cung</a:t>
            </a:r>
            <a:r>
              <a:rPr lang="en-US" sz="2400" dirty="0" smtClean="0"/>
              <a:t> </a:t>
            </a:r>
            <a:r>
              <a:rPr lang="en-US" sz="2400" dirty="0" err="1" smtClean="0"/>
              <a:t>cấp</a:t>
            </a:r>
            <a:r>
              <a:rPr lang="en-US" sz="2400" dirty="0" smtClean="0"/>
              <a:t> </a:t>
            </a:r>
            <a:r>
              <a:rPr lang="en-US" sz="2400" dirty="0" err="1" smtClean="0"/>
              <a:t>phần</a:t>
            </a:r>
            <a:r>
              <a:rPr lang="en-US" sz="2400" dirty="0" smtClean="0"/>
              <a:t> </a:t>
            </a:r>
            <a:r>
              <a:rPr lang="en-US" sz="2400" dirty="0" err="1" smtClean="0"/>
              <a:t>mềm</a:t>
            </a:r>
            <a:r>
              <a:rPr lang="en-US" sz="2400" dirty="0" smtClean="0"/>
              <a:t>.</a:t>
            </a:r>
          </a:p>
          <a:p>
            <a:pPr lvl="0"/>
            <a:endParaRPr lang="vi-VN" sz="2400" dirty="0" smtClean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457200" y="122238"/>
            <a:ext cx="89154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Khó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khăn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vướng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mắc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trong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triển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khai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DMDC</a:t>
            </a:r>
            <a:endParaRPr kumimoji="0" lang="vi-V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 smtClean="0"/>
              <a:t>Cán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chuyên</a:t>
            </a:r>
            <a:r>
              <a:rPr lang="en-US" dirty="0" smtClean="0"/>
              <a:t> </a:t>
            </a:r>
            <a:r>
              <a:rPr lang="en-US" dirty="0" err="1" smtClean="0"/>
              <a:t>trách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r>
              <a:rPr lang="en-US" dirty="0" smtClean="0"/>
              <a:t> </a:t>
            </a:r>
            <a:r>
              <a:rPr lang="en-US" dirty="0" err="1" smtClean="0"/>
              <a:t>chung</a:t>
            </a:r>
            <a:r>
              <a:rPr lang="en-US" dirty="0" smtClean="0"/>
              <a:t> </a:t>
            </a:r>
            <a:r>
              <a:rPr lang="en-US" dirty="0" err="1" smtClean="0"/>
              <a:t>chưa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phối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chặt</a:t>
            </a:r>
            <a:r>
              <a:rPr lang="en-US" dirty="0" smtClean="0"/>
              <a:t> </a:t>
            </a:r>
            <a:r>
              <a:rPr lang="en-US" dirty="0" err="1" smtClean="0"/>
              <a:t>chẽ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hiểm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hướng</a:t>
            </a:r>
            <a:r>
              <a:rPr lang="en-US" dirty="0" smtClean="0"/>
              <a:t> </a:t>
            </a:r>
            <a:r>
              <a:rPr lang="en-US" dirty="0" err="1" smtClean="0"/>
              <a:t>dẫn</a:t>
            </a:r>
            <a:r>
              <a:rPr lang="en-US" dirty="0" smtClean="0"/>
              <a:t> </a:t>
            </a:r>
            <a:r>
              <a:rPr lang="en-US" dirty="0" err="1" smtClean="0"/>
              <a:t>rà</a:t>
            </a:r>
            <a:r>
              <a:rPr lang="en-US" dirty="0" smtClean="0"/>
              <a:t> </a:t>
            </a:r>
            <a:r>
              <a:rPr lang="en-US" dirty="0" err="1" smtClean="0"/>
              <a:t>soát</a:t>
            </a:r>
            <a:r>
              <a:rPr lang="en-US" dirty="0" smtClean="0"/>
              <a:t>,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chiếu</a:t>
            </a:r>
            <a:r>
              <a:rPr lang="en-US" dirty="0" smtClean="0"/>
              <a:t>, </a:t>
            </a:r>
            <a:r>
              <a:rPr lang="en-US" dirty="0" err="1" smtClean="0"/>
              <a:t>bổ</a:t>
            </a:r>
            <a:r>
              <a:rPr lang="en-US" dirty="0" smtClean="0"/>
              <a:t> sung </a:t>
            </a:r>
            <a:r>
              <a:rPr lang="en-US" dirty="0" err="1" smtClean="0"/>
              <a:t>kịp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đúng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.</a:t>
            </a:r>
            <a:endParaRPr lang="vi-VN" dirty="0" smtClean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381000" y="122238"/>
            <a:ext cx="89154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Khó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khăn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vướng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mắc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trong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triển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khai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DMDC</a:t>
            </a:r>
            <a:endParaRPr kumimoji="0" lang="vi-V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 descr="stick_figure_contact_support_button_8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9800" y="3048000"/>
            <a:ext cx="2286000" cy="332509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2400" y="3611940"/>
            <a:ext cx="6553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400" b="1" u="sng" dirty="0" smtClean="0"/>
              <a:t>Skype BYT: </a:t>
            </a:r>
            <a:r>
              <a:rPr lang="en-US" sz="2400" b="1" u="sng" dirty="0" smtClean="0">
                <a:hlinkClick r:id="rId3"/>
              </a:rPr>
              <a:t>https://join.skype.com/R4drkXrE05OZ</a:t>
            </a:r>
            <a:endParaRPr lang="en-US" sz="2400" b="1" u="sng" dirty="0" smtClean="0"/>
          </a:p>
          <a:p>
            <a:pPr lvl="1"/>
            <a:r>
              <a:rPr lang="en-US" sz="2400" b="1" u="sng" dirty="0" smtClean="0"/>
              <a:t>Skype BHXH: </a:t>
            </a:r>
            <a:r>
              <a:rPr lang="en-US" sz="2400" b="1" u="sng" dirty="0" smtClean="0">
                <a:hlinkClick r:id="rId4"/>
              </a:rPr>
              <a:t>https://join.skype.com/M8ObWgvedpRP</a:t>
            </a:r>
            <a:endParaRPr lang="vi-V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triển</a:t>
            </a:r>
            <a:r>
              <a:rPr lang="en-US" dirty="0" smtClean="0"/>
              <a:t> </a:t>
            </a:r>
            <a:r>
              <a:rPr lang="en-US" dirty="0" err="1" smtClean="0"/>
              <a:t>khai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1"/>
            <a:ext cx="8458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Nội</a:t>
            </a:r>
            <a:r>
              <a:rPr lang="en-US" i="0" dirty="0" smtClean="0"/>
              <a:t> dung</a:t>
            </a:r>
            <a:endParaRPr lang="en-US" i="0" dirty="0">
              <a:solidFill>
                <a:schemeClr val="accent1"/>
              </a:solidFill>
            </a:endParaRPr>
          </a:p>
        </p:txBody>
      </p:sp>
      <p:grpSp>
        <p:nvGrpSpPr>
          <p:cNvPr id="87081" name="Group 41"/>
          <p:cNvGrpSpPr>
            <a:grpSpLocks/>
          </p:cNvGrpSpPr>
          <p:nvPr/>
        </p:nvGrpSpPr>
        <p:grpSpPr bwMode="auto">
          <a:xfrm>
            <a:off x="1676400" y="2057400"/>
            <a:ext cx="5943600" cy="609600"/>
            <a:chOff x="1440" y="1296"/>
            <a:chExt cx="3744" cy="384"/>
          </a:xfrm>
        </p:grpSpPr>
        <p:grpSp>
          <p:nvGrpSpPr>
            <p:cNvPr id="87082" name="Group 42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83" name="Freeform 43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4" name="Freeform 44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5" name="Freeform 45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6" name="Freeform 46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7" name="Freeform 47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8" name="Freeform 48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9" name="Freeform 49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090" name="Rectangle 50"/>
            <p:cNvSpPr>
              <a:spLocks noChangeArrowheads="1"/>
            </p:cNvSpPr>
            <p:nvPr/>
          </p:nvSpPr>
          <p:spPr bwMode="auto">
            <a:xfrm>
              <a:off x="1872" y="1296"/>
              <a:ext cx="3312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hlink">
                          <a:gamma/>
                          <a:tint val="42353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3200" b="1" dirty="0" err="1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3200" b="1" dirty="0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</a:t>
              </a:r>
              <a:endParaRPr lang="en-US" sz="32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91" name="Line 51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00" b="1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7092" name="Group 52"/>
          <p:cNvGrpSpPr>
            <a:grpSpLocks/>
          </p:cNvGrpSpPr>
          <p:nvPr/>
        </p:nvGrpSpPr>
        <p:grpSpPr bwMode="auto">
          <a:xfrm>
            <a:off x="1676400" y="2743200"/>
            <a:ext cx="6553204" cy="609600"/>
            <a:chOff x="1440" y="1296"/>
            <a:chExt cx="4128" cy="384"/>
          </a:xfrm>
        </p:grpSpPr>
        <p:grpSp>
          <p:nvGrpSpPr>
            <p:cNvPr id="87093" name="Group 53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94" name="Freeform 54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5" name="Freeform 55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6" name="Freeform 56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7" name="Freeform 57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8" name="Freeform 58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9" name="Freeform 59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0" name="Freeform 60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01" name="Rectangle 61"/>
            <p:cNvSpPr>
              <a:spLocks noChangeArrowheads="1"/>
            </p:cNvSpPr>
            <p:nvPr/>
          </p:nvSpPr>
          <p:spPr bwMode="auto">
            <a:xfrm>
              <a:off x="1872" y="1296"/>
              <a:ext cx="369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accent2">
                          <a:gamma/>
                          <a:tint val="24314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Nguyên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tắc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triển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khai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áp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dụng</a:t>
              </a:r>
              <a:endParaRPr lang="en-US" sz="2800" dirty="0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02" name="Line 62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7BA6F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7103" name="Group 63"/>
          <p:cNvGrpSpPr>
            <a:grpSpLocks/>
          </p:cNvGrpSpPr>
          <p:nvPr/>
        </p:nvGrpSpPr>
        <p:grpSpPr bwMode="auto">
          <a:xfrm>
            <a:off x="1676400" y="3505200"/>
            <a:ext cx="6096000" cy="609600"/>
            <a:chOff x="1440" y="1296"/>
            <a:chExt cx="3840" cy="384"/>
          </a:xfrm>
        </p:grpSpPr>
        <p:grpSp>
          <p:nvGrpSpPr>
            <p:cNvPr id="87104" name="Group 64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105" name="Freeform 65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6" name="Freeform 66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7" name="Freeform 67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8" name="Freeform 68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9" name="Freeform 69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0" name="Freeform 70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1" name="Freeform 71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12" name="Rectangle 72"/>
            <p:cNvSpPr>
              <a:spLocks noChangeArrowheads="1"/>
            </p:cNvSpPr>
            <p:nvPr/>
          </p:nvSpPr>
          <p:spPr bwMode="auto">
            <a:xfrm>
              <a:off x="1872" y="1296"/>
              <a:ext cx="340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fol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fol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Khó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khăn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vướng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mắc</a:t>
              </a:r>
              <a:endParaRPr lang="en-US" sz="2800" dirty="0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13" name="Line 73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7136" name="Group 96"/>
          <p:cNvGrpSpPr>
            <a:grpSpLocks/>
          </p:cNvGrpSpPr>
          <p:nvPr/>
        </p:nvGrpSpPr>
        <p:grpSpPr bwMode="auto">
          <a:xfrm>
            <a:off x="1676400" y="4267200"/>
            <a:ext cx="6324600" cy="609600"/>
            <a:chOff x="1440" y="1296"/>
            <a:chExt cx="3984" cy="384"/>
          </a:xfrm>
        </p:grpSpPr>
        <p:grpSp>
          <p:nvGrpSpPr>
            <p:cNvPr id="87137" name="Group 97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138" name="Freeform 98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39" name="Freeform 99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0" name="Freeform 100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1" name="Freeform 101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2" name="Freeform 102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3" name="Freeform 103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4" name="Freeform 104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45" name="Rectangle 105"/>
            <p:cNvSpPr>
              <a:spLocks noChangeArrowheads="1"/>
            </p:cNvSpPr>
            <p:nvPr/>
          </p:nvSpPr>
          <p:spPr bwMode="auto">
            <a:xfrm>
              <a:off x="1872" y="1296"/>
              <a:ext cx="355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hlink">
                          <a:gamma/>
                          <a:tint val="42353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lỗi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thường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gặp</a:t>
              </a:r>
              <a:endParaRPr lang="en-US" sz="2800" dirty="0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46" name="Line 106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535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triển</a:t>
            </a:r>
            <a:r>
              <a:rPr lang="en-US" dirty="0" smtClean="0"/>
              <a:t> </a:t>
            </a:r>
            <a:r>
              <a:rPr lang="en-US" dirty="0" err="1" smtClean="0"/>
              <a:t>khai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Nội</a:t>
            </a:r>
            <a:r>
              <a:rPr lang="en-US" i="0" dirty="0" smtClean="0"/>
              <a:t> dung</a:t>
            </a:r>
            <a:endParaRPr lang="en-US" i="0" dirty="0">
              <a:solidFill>
                <a:schemeClr val="accent1"/>
              </a:solidFill>
            </a:endParaRPr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1676400" y="2057400"/>
            <a:ext cx="5943600" cy="609600"/>
            <a:chOff x="1440" y="1296"/>
            <a:chExt cx="3744" cy="384"/>
          </a:xfrm>
        </p:grpSpPr>
        <p:grpSp>
          <p:nvGrpSpPr>
            <p:cNvPr id="4" name="Group 42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83" name="Freeform 43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4" name="Freeform 44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5" name="Freeform 45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6" name="Freeform 46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7" name="Freeform 47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8" name="Freeform 48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9" name="Freeform 49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 b="1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090" name="Rectangle 50"/>
            <p:cNvSpPr>
              <a:spLocks noChangeArrowheads="1"/>
            </p:cNvSpPr>
            <p:nvPr/>
          </p:nvSpPr>
          <p:spPr bwMode="auto">
            <a:xfrm>
              <a:off x="1872" y="1296"/>
              <a:ext cx="331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hlink">
                          <a:gamma/>
                          <a:tint val="42353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</a:t>
              </a:r>
              <a:endParaRPr lang="en-US" sz="2800" dirty="0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91" name="Line 51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00" b="1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1676400" y="2743200"/>
            <a:ext cx="6553204" cy="609600"/>
            <a:chOff x="1440" y="1296"/>
            <a:chExt cx="4128" cy="384"/>
          </a:xfrm>
        </p:grpSpPr>
        <p:grpSp>
          <p:nvGrpSpPr>
            <p:cNvPr id="6" name="Group 53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94" name="Freeform 54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5" name="Freeform 55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6" name="Freeform 56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7" name="Freeform 57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8" name="Freeform 58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9" name="Freeform 59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0" name="Freeform 60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01" name="Rectangle 61"/>
            <p:cNvSpPr>
              <a:spLocks noChangeArrowheads="1"/>
            </p:cNvSpPr>
            <p:nvPr/>
          </p:nvSpPr>
          <p:spPr bwMode="auto">
            <a:xfrm>
              <a:off x="1872" y="1296"/>
              <a:ext cx="369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accent2">
                          <a:gamma/>
                          <a:tint val="24314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Nguyên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tắc triển khai, áp dụng</a:t>
              </a:r>
            </a:p>
          </p:txBody>
        </p:sp>
        <p:sp>
          <p:nvSpPr>
            <p:cNvPr id="87102" name="Line 62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7BA6F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3"/>
          <p:cNvGrpSpPr>
            <a:grpSpLocks/>
          </p:cNvGrpSpPr>
          <p:nvPr/>
        </p:nvGrpSpPr>
        <p:grpSpPr bwMode="auto">
          <a:xfrm>
            <a:off x="1676400" y="3505200"/>
            <a:ext cx="6096000" cy="609600"/>
            <a:chOff x="1440" y="1296"/>
            <a:chExt cx="3840" cy="384"/>
          </a:xfrm>
        </p:grpSpPr>
        <p:grpSp>
          <p:nvGrpSpPr>
            <p:cNvPr id="8" name="Group 64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105" name="Freeform 65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6" name="Freeform 66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7" name="Freeform 67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8" name="Freeform 68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9" name="Freeform 69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0" name="Freeform 70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1" name="Freeform 71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12" name="Rectangle 72"/>
            <p:cNvSpPr>
              <a:spLocks noChangeArrowheads="1"/>
            </p:cNvSpPr>
            <p:nvPr/>
          </p:nvSpPr>
          <p:spPr bwMode="auto">
            <a:xfrm>
              <a:off x="1872" y="1296"/>
              <a:ext cx="3408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fol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fol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Khó khăn vướng mắc</a:t>
              </a:r>
            </a:p>
          </p:txBody>
        </p:sp>
        <p:sp>
          <p:nvSpPr>
            <p:cNvPr id="87113" name="Line 73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96"/>
          <p:cNvGrpSpPr>
            <a:grpSpLocks/>
          </p:cNvGrpSpPr>
          <p:nvPr/>
        </p:nvGrpSpPr>
        <p:grpSpPr bwMode="auto">
          <a:xfrm>
            <a:off x="1676400" y="4267200"/>
            <a:ext cx="6324600" cy="609600"/>
            <a:chOff x="1440" y="1296"/>
            <a:chExt cx="3984" cy="384"/>
          </a:xfrm>
        </p:grpSpPr>
        <p:grpSp>
          <p:nvGrpSpPr>
            <p:cNvPr id="10" name="Group 97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138" name="Freeform 98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39" name="Freeform 99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0" name="Freeform 100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1" name="Freeform 101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2" name="Freeform 102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3" name="Freeform 103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44" name="Freeform 104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45" name="Rectangle 105"/>
            <p:cNvSpPr>
              <a:spLocks noChangeArrowheads="1"/>
            </p:cNvSpPr>
            <p:nvPr/>
          </p:nvSpPr>
          <p:spPr bwMode="auto">
            <a:xfrm>
              <a:off x="1872" y="1296"/>
              <a:ext cx="3552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hlink">
                          <a:gamma/>
                          <a:tint val="42353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3200" b="1" dirty="0" err="1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dirty="0" smtClean="0">
                  <a:solidFill>
                    <a:srgbClr val="DDDDD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3200" b="1" dirty="0" err="1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lỗi</a:t>
              </a:r>
              <a:r>
                <a:rPr lang="en-US" sz="3200" b="1" dirty="0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thường</a:t>
              </a:r>
              <a:r>
                <a:rPr lang="en-US" sz="3200" b="1" dirty="0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gặp</a:t>
              </a:r>
              <a:endParaRPr lang="en-US" sz="32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46" name="Line 106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rgbClr val="DDDDD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535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lỗi</a:t>
            </a:r>
            <a:r>
              <a:rPr lang="en-US" dirty="0" smtClean="0"/>
              <a:t> </a:t>
            </a:r>
            <a:r>
              <a:rPr lang="en-US" dirty="0" err="1" smtClean="0"/>
              <a:t>thường</a:t>
            </a:r>
            <a:r>
              <a:rPr lang="en-US" dirty="0" smtClean="0"/>
              <a:t> </a:t>
            </a:r>
            <a:r>
              <a:rPr lang="en-US" dirty="0" err="1" smtClean="0"/>
              <a:t>gặp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 smtClean="0"/>
              <a:t>xử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Lỗi</a:t>
            </a:r>
            <a:r>
              <a:rPr lang="en-US" dirty="0" smtClean="0"/>
              <a:t> </a:t>
            </a:r>
            <a:r>
              <a:rPr lang="en-US" dirty="0" err="1" smtClean="0"/>
              <a:t>gây</a:t>
            </a:r>
            <a:r>
              <a:rPr lang="en-US" dirty="0" smtClean="0"/>
              <a:t> </a:t>
            </a:r>
            <a:r>
              <a:rPr lang="en-US" dirty="0" err="1" smtClean="0"/>
              <a:t>cảnh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Thuốc</a:t>
            </a:r>
            <a:r>
              <a:rPr lang="en-US" dirty="0" smtClean="0"/>
              <a:t> </a:t>
            </a:r>
            <a:r>
              <a:rPr lang="en-US" dirty="0" err="1" smtClean="0"/>
              <a:t>sai</a:t>
            </a:r>
            <a:r>
              <a:rPr lang="en-US" dirty="0" smtClean="0"/>
              <a:t> </a:t>
            </a:r>
            <a:r>
              <a:rPr lang="en-US" dirty="0" err="1" smtClean="0"/>
              <a:t>tên</a:t>
            </a:r>
            <a:r>
              <a:rPr lang="en-US" dirty="0" smtClean="0"/>
              <a:t> so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tại</a:t>
            </a:r>
            <a:r>
              <a:rPr lang="en-US" dirty="0" smtClean="0"/>
              <a:t> BV</a:t>
            </a:r>
          </a:p>
          <a:p>
            <a:pPr lvl="1"/>
            <a:r>
              <a:rPr lang="en-US" dirty="0" smtClean="0"/>
              <a:t>DVKT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tên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nằm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(TT43,50)</a:t>
            </a:r>
          </a:p>
          <a:p>
            <a:pPr lvl="1"/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tư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sai</a:t>
            </a:r>
            <a:r>
              <a:rPr lang="en-US" dirty="0" smtClean="0"/>
              <a:t> </a:t>
            </a:r>
            <a:r>
              <a:rPr lang="en-US" dirty="0" err="1" smtClean="0"/>
              <a:t>tỷ</a:t>
            </a:r>
            <a:r>
              <a:rPr lang="en-US" dirty="0" smtClean="0"/>
              <a:t> </a:t>
            </a:r>
            <a:r>
              <a:rPr lang="en-US" dirty="0" err="1" smtClean="0"/>
              <a:t>lệ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endParaRPr lang="en-US" dirty="0" smtClean="0"/>
          </a:p>
          <a:p>
            <a:pPr lvl="1"/>
            <a:r>
              <a:rPr lang="en-US" dirty="0" smtClean="0"/>
              <a:t>…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lỗi</a:t>
            </a:r>
            <a:r>
              <a:rPr lang="en-US" dirty="0" smtClean="0"/>
              <a:t> </a:t>
            </a:r>
            <a:r>
              <a:rPr lang="en-US" dirty="0" err="1" smtClean="0"/>
              <a:t>thường</a:t>
            </a:r>
            <a:r>
              <a:rPr lang="en-US" dirty="0" smtClean="0"/>
              <a:t> </a:t>
            </a:r>
            <a:r>
              <a:rPr lang="en-US" dirty="0" err="1" smtClean="0"/>
              <a:t>gặp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 smtClean="0"/>
              <a:t>xử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90600"/>
            <a:ext cx="8077200" cy="3000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stick_figure_in_the_mud_500_wht_661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53200" y="4038600"/>
            <a:ext cx="1339079" cy="2202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lỗi</a:t>
            </a:r>
            <a:r>
              <a:rPr lang="en-US" dirty="0" smtClean="0"/>
              <a:t> </a:t>
            </a:r>
            <a:r>
              <a:rPr lang="en-US" dirty="0" err="1" smtClean="0"/>
              <a:t>thường</a:t>
            </a:r>
            <a:r>
              <a:rPr lang="en-US" dirty="0" smtClean="0"/>
              <a:t> </a:t>
            </a:r>
            <a:r>
              <a:rPr lang="en-US" dirty="0" err="1" smtClean="0"/>
              <a:t>gặp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 smtClean="0"/>
              <a:t>xử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err="1" smtClean="0"/>
              <a:t>Lỗi</a:t>
            </a:r>
            <a:r>
              <a:rPr lang="en-US" sz="3200" dirty="0" smtClean="0"/>
              <a:t> </a:t>
            </a:r>
            <a:r>
              <a:rPr lang="en-US" sz="3200" dirty="0" err="1" smtClean="0"/>
              <a:t>gây</a:t>
            </a:r>
            <a:r>
              <a:rPr lang="en-US" sz="3200" dirty="0" smtClean="0"/>
              <a:t> </a:t>
            </a:r>
            <a:r>
              <a:rPr lang="en-US" sz="3200" dirty="0" err="1" smtClean="0"/>
              <a:t>từ</a:t>
            </a:r>
            <a:r>
              <a:rPr lang="en-US" sz="3200" dirty="0" smtClean="0"/>
              <a:t> </a:t>
            </a:r>
            <a:r>
              <a:rPr lang="en-US" sz="3200" dirty="0" err="1" smtClean="0"/>
              <a:t>chối</a:t>
            </a:r>
            <a:r>
              <a:rPr lang="en-US" sz="3200" dirty="0" smtClean="0"/>
              <a:t>:</a:t>
            </a:r>
          </a:p>
          <a:p>
            <a:pPr lvl="1"/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thuốc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lớn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thuốc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phê</a:t>
            </a:r>
            <a:r>
              <a:rPr lang="en-US" dirty="0" smtClean="0"/>
              <a:t> </a:t>
            </a:r>
            <a:r>
              <a:rPr lang="en-US" dirty="0" err="1" smtClean="0"/>
              <a:t>duyệt</a:t>
            </a:r>
            <a:endParaRPr lang="en-US" dirty="0" smtClean="0"/>
          </a:p>
          <a:p>
            <a:pPr lvl="1"/>
            <a:r>
              <a:rPr lang="en-US" dirty="0" err="1" smtClean="0"/>
              <a:t>Máu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sai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endParaRPr lang="en-US" dirty="0" smtClean="0"/>
          </a:p>
          <a:p>
            <a:pPr lvl="1"/>
            <a:r>
              <a:rPr lang="en-US" dirty="0" smtClean="0"/>
              <a:t>DVKT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nằm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endParaRPr lang="en-US" dirty="0" smtClean="0"/>
          </a:p>
          <a:p>
            <a:pPr lvl="1"/>
            <a:r>
              <a:rPr lang="en-US" dirty="0" smtClean="0"/>
              <a:t>VTYT </a:t>
            </a:r>
            <a:r>
              <a:rPr lang="en-US" dirty="0" err="1" smtClean="0"/>
              <a:t>ngoài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tại</a:t>
            </a:r>
            <a:r>
              <a:rPr lang="en-US" dirty="0" smtClean="0"/>
              <a:t> BV</a:t>
            </a:r>
          </a:p>
          <a:p>
            <a:pPr lvl="1"/>
            <a:r>
              <a:rPr lang="en-US" dirty="0" smtClean="0"/>
              <a:t>…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lỗi</a:t>
            </a:r>
            <a:r>
              <a:rPr lang="en-US" dirty="0" smtClean="0"/>
              <a:t> </a:t>
            </a:r>
            <a:r>
              <a:rPr lang="en-US" dirty="0" err="1" smtClean="0"/>
              <a:t>thường</a:t>
            </a:r>
            <a:r>
              <a:rPr lang="en-US" dirty="0" smtClean="0"/>
              <a:t> </a:t>
            </a:r>
            <a:r>
              <a:rPr lang="en-US" dirty="0" err="1" smtClean="0"/>
              <a:t>gặp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 smtClean="0"/>
              <a:t>xử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95400"/>
            <a:ext cx="8001001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stick_figure_in_the_mud_500_wht_661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9000" y="4038600"/>
            <a:ext cx="1339079" cy="2202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5" name="Picture 4" descr="Stick_Figure_q_a_PA_500_clr_311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1371600"/>
            <a:ext cx="2589276" cy="44642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5" name="Content Placeholder 4" descr="Thank-you-800x4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371600"/>
            <a:ext cx="8023225" cy="433254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Sự</a:t>
            </a:r>
            <a:r>
              <a:rPr lang="en-US" i="0" dirty="0" smtClean="0"/>
              <a:t> </a:t>
            </a:r>
            <a:r>
              <a:rPr lang="en-US" i="0" dirty="0" err="1" smtClean="0"/>
              <a:t>cần</a:t>
            </a:r>
            <a:r>
              <a:rPr lang="en-US" i="0" dirty="0" smtClean="0"/>
              <a:t> </a:t>
            </a:r>
            <a:r>
              <a:rPr lang="en-US" i="0" dirty="0" err="1" smtClean="0"/>
              <a:t>thiết</a:t>
            </a:r>
            <a:r>
              <a:rPr lang="en-US" i="0" dirty="0" smtClean="0"/>
              <a:t> </a:t>
            </a:r>
            <a:r>
              <a:rPr lang="en-US" i="0" dirty="0" err="1" smtClean="0"/>
              <a:t>của</a:t>
            </a:r>
            <a:r>
              <a:rPr lang="en-US" i="0" dirty="0" smtClean="0"/>
              <a:t> DMDC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6248399" cy="438785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pc="120" dirty="0" err="1" smtClean="0"/>
              <a:t>Nhu</a:t>
            </a:r>
            <a:r>
              <a:rPr lang="en-US" spc="120" dirty="0" smtClean="0"/>
              <a:t> </a:t>
            </a:r>
            <a:r>
              <a:rPr lang="en-US" spc="120" dirty="0" err="1" smtClean="0"/>
              <a:t>cầu</a:t>
            </a:r>
            <a:r>
              <a:rPr lang="en-US" spc="120" dirty="0" smtClean="0"/>
              <a:t> </a:t>
            </a:r>
            <a:r>
              <a:rPr lang="en-US" spc="120" dirty="0" err="1" smtClean="0"/>
              <a:t>trao</a:t>
            </a:r>
            <a:r>
              <a:rPr lang="en-US" spc="120" dirty="0" smtClean="0"/>
              <a:t> </a:t>
            </a:r>
            <a:r>
              <a:rPr lang="en-US" spc="120" dirty="0" err="1" smtClean="0"/>
              <a:t>đổi</a:t>
            </a:r>
            <a:r>
              <a:rPr lang="en-US" spc="120" dirty="0" smtClean="0"/>
              <a:t> </a:t>
            </a:r>
            <a:r>
              <a:rPr lang="en-US" spc="120" dirty="0" err="1" smtClean="0"/>
              <a:t>dữ</a:t>
            </a:r>
            <a:r>
              <a:rPr lang="en-US" spc="120" dirty="0" smtClean="0"/>
              <a:t> </a:t>
            </a:r>
            <a:r>
              <a:rPr lang="en-US" spc="120" dirty="0" err="1" smtClean="0"/>
              <a:t>liệu</a:t>
            </a:r>
            <a:endParaRPr lang="en-US" spc="120" dirty="0" smtClean="0"/>
          </a:p>
          <a:p>
            <a:pPr>
              <a:spcBef>
                <a:spcPts val="0"/>
              </a:spcBef>
            </a:pPr>
            <a:r>
              <a:rPr lang="en-US" spc="120" dirty="0" err="1" smtClean="0"/>
              <a:t>Yêu</a:t>
            </a:r>
            <a:r>
              <a:rPr lang="en-US" spc="120" dirty="0" smtClean="0"/>
              <a:t> </a:t>
            </a:r>
            <a:r>
              <a:rPr lang="en-US" spc="120" dirty="0" err="1" smtClean="0"/>
              <a:t>cầu</a:t>
            </a:r>
            <a:r>
              <a:rPr lang="en-US" spc="120" dirty="0" smtClean="0"/>
              <a:t> </a:t>
            </a:r>
            <a:r>
              <a:rPr lang="en-US" spc="120" dirty="0" err="1" smtClean="0"/>
              <a:t>về</a:t>
            </a:r>
            <a:r>
              <a:rPr lang="en-US" spc="120" dirty="0" smtClean="0"/>
              <a:t> </a:t>
            </a:r>
            <a:r>
              <a:rPr lang="en-US" spc="120" dirty="0" err="1" smtClean="0"/>
              <a:t>sự</a:t>
            </a:r>
            <a:r>
              <a:rPr lang="en-US" spc="120" dirty="0" smtClean="0"/>
              <a:t> </a:t>
            </a:r>
            <a:r>
              <a:rPr lang="en-US" spc="120" dirty="0" err="1" smtClean="0"/>
              <a:t>thống</a:t>
            </a:r>
            <a:r>
              <a:rPr lang="en-US" spc="120" dirty="0" smtClean="0"/>
              <a:t> </a:t>
            </a:r>
            <a:r>
              <a:rPr lang="en-US" spc="120" dirty="0" err="1" smtClean="0"/>
              <a:t>nhất</a:t>
            </a:r>
            <a:r>
              <a:rPr lang="en-US" spc="120" dirty="0" smtClean="0"/>
              <a:t> </a:t>
            </a:r>
            <a:r>
              <a:rPr lang="en-US" spc="120" dirty="0" err="1" smtClean="0"/>
              <a:t>các</a:t>
            </a:r>
            <a:r>
              <a:rPr lang="en-US" spc="120" dirty="0" smtClean="0"/>
              <a:t> </a:t>
            </a:r>
            <a:r>
              <a:rPr lang="en-US" spc="120" dirty="0" err="1" smtClean="0"/>
              <a:t>dữ</a:t>
            </a:r>
            <a:r>
              <a:rPr lang="en-US" spc="120" dirty="0" smtClean="0"/>
              <a:t> </a:t>
            </a:r>
            <a:r>
              <a:rPr lang="en-US" spc="120" dirty="0" err="1" smtClean="0"/>
              <a:t>liệu</a:t>
            </a:r>
            <a:r>
              <a:rPr lang="en-US" spc="120" dirty="0" smtClean="0"/>
              <a:t> </a:t>
            </a:r>
            <a:r>
              <a:rPr lang="en-US" spc="120" dirty="0" err="1" smtClean="0"/>
              <a:t>danh</a:t>
            </a:r>
            <a:r>
              <a:rPr lang="en-US" spc="120" dirty="0" smtClean="0"/>
              <a:t> </a:t>
            </a:r>
            <a:r>
              <a:rPr lang="en-US" spc="120" dirty="0" err="1" smtClean="0"/>
              <a:t>mục</a:t>
            </a:r>
            <a:r>
              <a:rPr lang="en-US" spc="120" dirty="0" smtClean="0"/>
              <a:t> </a:t>
            </a:r>
            <a:r>
              <a:rPr lang="en-US" spc="120" dirty="0" err="1" smtClean="0"/>
              <a:t>tham</a:t>
            </a:r>
            <a:r>
              <a:rPr lang="en-US" spc="120" dirty="0" smtClean="0"/>
              <a:t> </a:t>
            </a:r>
            <a:r>
              <a:rPr lang="en-US" spc="120" dirty="0" err="1" smtClean="0"/>
              <a:t>chiếu</a:t>
            </a:r>
            <a:endParaRPr lang="en-US" spc="120" dirty="0" smtClean="0"/>
          </a:p>
          <a:p>
            <a:pPr>
              <a:spcBef>
                <a:spcPts val="0"/>
              </a:spcBef>
              <a:buNone/>
            </a:pPr>
            <a:r>
              <a:rPr lang="en-US" b="1" spc="120" dirty="0" smtClean="0">
                <a:sym typeface="Wingdings" pitchFamily="2" charset="2"/>
              </a:rPr>
              <a:t></a:t>
            </a:r>
            <a:r>
              <a:rPr lang="en-US" dirty="0" err="1" smtClean="0">
                <a:sym typeface="Wingdings" pitchFamily="2" charset="2"/>
              </a:rPr>
              <a:t>X</a:t>
            </a:r>
            <a:r>
              <a:rPr lang="en-US" dirty="0" err="1" smtClean="0"/>
              <a:t>ây</a:t>
            </a:r>
            <a:r>
              <a:rPr lang="en-US" dirty="0" smtClean="0"/>
              <a:t> </a:t>
            </a:r>
            <a:r>
              <a:rPr lang="en-US" dirty="0" err="1" smtClean="0"/>
              <a:t>dựng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r>
              <a:rPr lang="en-US" dirty="0" smtClean="0"/>
              <a:t> </a:t>
            </a:r>
            <a:r>
              <a:rPr lang="en-US" dirty="0" err="1" smtClean="0"/>
              <a:t>chung</a:t>
            </a:r>
            <a:r>
              <a:rPr lang="en-US" dirty="0" smtClean="0"/>
              <a:t> </a:t>
            </a:r>
            <a:r>
              <a:rPr lang="en-US" dirty="0" err="1" smtClean="0"/>
              <a:t>đáp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yêu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chia</a:t>
            </a:r>
            <a:r>
              <a:rPr lang="en-US" dirty="0" smtClean="0"/>
              <a:t> </a:t>
            </a:r>
            <a:r>
              <a:rPr lang="en-US" dirty="0" err="1" smtClean="0"/>
              <a:t>sẻ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, </a:t>
            </a:r>
            <a:r>
              <a:rPr lang="en-US" dirty="0" err="1" smtClean="0"/>
              <a:t>trao</a:t>
            </a:r>
            <a:r>
              <a:rPr lang="en-US" dirty="0" smtClean="0"/>
              <a:t> </a:t>
            </a:r>
            <a:r>
              <a:rPr lang="en-US" dirty="0" err="1" smtClean="0"/>
              <a:t>đổi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giữa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đơn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 </a:t>
            </a:r>
            <a:r>
              <a:rPr lang="en-US" dirty="0" err="1" smtClean="0"/>
              <a:t>nói</a:t>
            </a:r>
            <a:r>
              <a:rPr lang="en-US" dirty="0" smtClean="0"/>
              <a:t> </a:t>
            </a:r>
            <a:r>
              <a:rPr lang="en-US" dirty="0" err="1" smtClean="0"/>
              <a:t>riêng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ngành</a:t>
            </a:r>
            <a:r>
              <a:rPr lang="en-US" dirty="0" smtClean="0"/>
              <a:t> y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nói</a:t>
            </a:r>
            <a:r>
              <a:rPr lang="en-US" dirty="0" smtClean="0"/>
              <a:t> </a:t>
            </a:r>
            <a:r>
              <a:rPr lang="en-US" dirty="0" err="1" smtClean="0"/>
              <a:t>chung</a:t>
            </a:r>
            <a:r>
              <a:rPr lang="en-US" dirty="0" smtClean="0"/>
              <a:t>.</a:t>
            </a:r>
            <a:endParaRPr lang="en-US" b="1" spc="120" dirty="0" smtClean="0"/>
          </a:p>
          <a:p>
            <a:pPr>
              <a:spcBef>
                <a:spcPts val="0"/>
              </a:spcBef>
            </a:pPr>
            <a:endParaRPr lang="en-US" spc="120" dirty="0" smtClean="0"/>
          </a:p>
          <a:p>
            <a:pPr>
              <a:spcBef>
                <a:spcPts val="0"/>
              </a:spcBef>
            </a:pPr>
            <a:endParaRPr lang="en-US" sz="2400" u="sng" dirty="0">
              <a:solidFill>
                <a:srgbClr val="FF0000"/>
              </a:solidFill>
            </a:endParaRPr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4294967295"/>
          </p:nvPr>
        </p:nvSpPr>
        <p:spPr>
          <a:xfrm>
            <a:off x="457200" y="6384925"/>
            <a:ext cx="2133600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4241" y="2071735"/>
            <a:ext cx="1728759" cy="28812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366808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563562"/>
          </a:xfrm>
        </p:spPr>
        <p:txBody>
          <a:bodyPr/>
          <a:lstStyle/>
          <a:p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 smtClean="0"/>
              <a:t>niệm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r>
              <a:rPr lang="en-US" dirty="0" smtClean="0"/>
              <a:t> </a:t>
            </a:r>
            <a:r>
              <a:rPr lang="en-US" dirty="0" err="1" smtClean="0"/>
              <a:t>chung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Theo </a:t>
            </a:r>
            <a:r>
              <a:rPr lang="en-US" sz="3200" dirty="0" err="1" smtClean="0"/>
              <a:t>phiên</a:t>
            </a:r>
            <a:r>
              <a:rPr lang="en-US" sz="3200" dirty="0" smtClean="0"/>
              <a:t> </a:t>
            </a:r>
            <a:r>
              <a:rPr lang="en-US" sz="3200" dirty="0" err="1" smtClean="0"/>
              <a:t>bản</a:t>
            </a:r>
            <a:r>
              <a:rPr lang="en-US" sz="3200" dirty="0" smtClean="0"/>
              <a:t> 1:</a:t>
            </a:r>
          </a:p>
          <a:p>
            <a:pPr lvl="1"/>
            <a:r>
              <a:rPr lang="en-US" sz="2400" b="1" i="1" dirty="0" err="1" smtClean="0"/>
              <a:t>Bộ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mã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danh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mục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dùng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chung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này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để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thống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nhất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ngữ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nghĩa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của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dữ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liệu</a:t>
            </a:r>
            <a:r>
              <a:rPr lang="en-US" sz="2400" b="1" i="1" dirty="0" smtClean="0"/>
              <a:t>/</a:t>
            </a:r>
            <a:r>
              <a:rPr lang="en-US" sz="2400" b="1" i="1" dirty="0" err="1" smtClean="0"/>
              <a:t>thông</a:t>
            </a:r>
            <a:r>
              <a:rPr lang="en-US" sz="2400" b="1" i="1" dirty="0" smtClean="0"/>
              <a:t> tin, </a:t>
            </a:r>
            <a:r>
              <a:rPr lang="en-US" sz="2400" b="1" i="1" dirty="0" err="1" smtClean="0"/>
              <a:t>bảo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đảm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liên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thông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phần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mềm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giữa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các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cơ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sở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khám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bệnh</a:t>
            </a:r>
            <a:r>
              <a:rPr lang="en-US" sz="2400" b="1" i="1" dirty="0" smtClean="0"/>
              <a:t>, </a:t>
            </a:r>
            <a:r>
              <a:rPr lang="en-US" sz="2400" b="1" i="1" dirty="0" err="1" smtClean="0"/>
              <a:t>chữa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bệnh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với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cơ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quan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bảo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hiểm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xã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hội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và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các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đơn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vị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liên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quan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tại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các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tỉnh</a:t>
            </a:r>
            <a:r>
              <a:rPr lang="en-US" sz="2400" i="1" dirty="0" smtClean="0"/>
              <a:t>, </a:t>
            </a:r>
            <a:r>
              <a:rPr lang="en-US" sz="2400" i="1" dirty="0" err="1" smtClean="0"/>
              <a:t>thành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phố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thí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điểm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nêu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trên</a:t>
            </a:r>
            <a:r>
              <a:rPr lang="en-US" sz="2400" i="1" dirty="0" smtClean="0"/>
              <a:t>, </a:t>
            </a:r>
            <a:r>
              <a:rPr lang="en-US" sz="2400" i="1" dirty="0" err="1" smtClean="0"/>
              <a:t>bao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gồm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mã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các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danh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mục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sau</a:t>
            </a:r>
            <a:r>
              <a:rPr lang="en-US" sz="2400" i="1" dirty="0" smtClean="0"/>
              <a:t>:</a:t>
            </a:r>
            <a:endParaRPr lang="vi-VN" dirty="0" smtClean="0"/>
          </a:p>
          <a:p>
            <a:pPr lvl="2"/>
            <a:r>
              <a:rPr lang="en-US" sz="2000" i="1" dirty="0" err="1" smtClean="0"/>
              <a:t>Mã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thuốc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tân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dược</a:t>
            </a:r>
            <a:r>
              <a:rPr lang="en-US" sz="2000" i="1" dirty="0" smtClean="0"/>
              <a:t>;</a:t>
            </a:r>
            <a:endParaRPr lang="vi-VN" sz="2000" dirty="0" smtClean="0"/>
          </a:p>
          <a:p>
            <a:pPr lvl="2"/>
            <a:r>
              <a:rPr lang="en-US" sz="2000" i="1" dirty="0" err="1" smtClean="0"/>
              <a:t>Mã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thuốc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thuốc</a:t>
            </a:r>
            <a:r>
              <a:rPr lang="en-US" sz="2000" i="1" dirty="0" smtClean="0"/>
              <a:t> y </a:t>
            </a:r>
            <a:r>
              <a:rPr lang="en-US" sz="2000" i="1" dirty="0" err="1" smtClean="0"/>
              <a:t>học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cổ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truyền</a:t>
            </a:r>
            <a:r>
              <a:rPr lang="en-US" sz="2000" i="1" dirty="0" smtClean="0"/>
              <a:t>;</a:t>
            </a:r>
            <a:endParaRPr lang="vi-VN" sz="2000" dirty="0" smtClean="0"/>
          </a:p>
          <a:p>
            <a:pPr lvl="2"/>
            <a:r>
              <a:rPr lang="en-US" sz="2000" i="1" dirty="0" err="1" smtClean="0"/>
              <a:t>Mã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dịch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vụ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kỹ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thuật</a:t>
            </a:r>
            <a:r>
              <a:rPr lang="en-US" sz="2000" i="1" dirty="0" smtClean="0"/>
              <a:t>;</a:t>
            </a:r>
            <a:endParaRPr lang="vi-VN" sz="2000" dirty="0" smtClean="0"/>
          </a:p>
          <a:p>
            <a:pPr lvl="2"/>
            <a:r>
              <a:rPr lang="fr-FR" sz="2000" i="1" dirty="0" err="1" smtClean="0"/>
              <a:t>Mã</a:t>
            </a:r>
            <a:r>
              <a:rPr lang="fr-FR" sz="2000" i="1" dirty="0" smtClean="0"/>
              <a:t> </a:t>
            </a:r>
            <a:r>
              <a:rPr lang="fr-FR" sz="2000" i="1" dirty="0" err="1" smtClean="0"/>
              <a:t>vật</a:t>
            </a:r>
            <a:r>
              <a:rPr lang="fr-FR" sz="2000" i="1" dirty="0" smtClean="0"/>
              <a:t> </a:t>
            </a:r>
            <a:r>
              <a:rPr lang="fr-FR" sz="2000" i="1" dirty="0" err="1" smtClean="0"/>
              <a:t>tư</a:t>
            </a:r>
            <a:r>
              <a:rPr lang="fr-FR" sz="2000" i="1" dirty="0" smtClean="0"/>
              <a:t> y </a:t>
            </a:r>
            <a:r>
              <a:rPr lang="fr-FR" sz="2000" i="1" dirty="0" err="1" smtClean="0"/>
              <a:t>tế</a:t>
            </a:r>
            <a:r>
              <a:rPr lang="fr-FR" sz="2000" i="1" dirty="0" smtClean="0"/>
              <a:t>;</a:t>
            </a:r>
            <a:endParaRPr lang="vi-VN" sz="2000" dirty="0" smtClean="0"/>
          </a:p>
          <a:p>
            <a:pPr lvl="2"/>
            <a:r>
              <a:rPr lang="fr-FR" sz="2000" i="1" dirty="0" err="1" smtClean="0"/>
              <a:t>Mã</a:t>
            </a:r>
            <a:r>
              <a:rPr lang="fr-FR" sz="2000" i="1" dirty="0" smtClean="0"/>
              <a:t> </a:t>
            </a:r>
            <a:r>
              <a:rPr lang="fr-FR" sz="2000" i="1" dirty="0" err="1" smtClean="0"/>
              <a:t>đơn</a:t>
            </a:r>
            <a:r>
              <a:rPr lang="fr-FR" sz="2000" i="1" dirty="0" smtClean="0"/>
              <a:t> </a:t>
            </a:r>
            <a:r>
              <a:rPr lang="fr-FR" sz="2000" i="1" dirty="0" err="1" smtClean="0"/>
              <a:t>vị</a:t>
            </a:r>
            <a:r>
              <a:rPr lang="fr-FR" sz="2000" i="1" dirty="0" smtClean="0"/>
              <a:t> </a:t>
            </a:r>
            <a:r>
              <a:rPr lang="fr-FR" sz="2000" i="1" dirty="0" err="1" smtClean="0"/>
              <a:t>máu</a:t>
            </a:r>
            <a:r>
              <a:rPr lang="fr-FR" sz="2000" i="1" dirty="0" smtClean="0"/>
              <a:t> </a:t>
            </a:r>
            <a:r>
              <a:rPr lang="fr-FR" sz="2000" i="1" dirty="0" err="1" smtClean="0"/>
              <a:t>toàn</a:t>
            </a:r>
            <a:r>
              <a:rPr lang="fr-FR" sz="2000" i="1" dirty="0" smtClean="0"/>
              <a:t> </a:t>
            </a:r>
            <a:r>
              <a:rPr lang="fr-FR" sz="2000" i="1" dirty="0" err="1" smtClean="0"/>
              <a:t>phần</a:t>
            </a:r>
            <a:r>
              <a:rPr lang="fr-FR" sz="2000" i="1" dirty="0" smtClean="0"/>
              <a:t> </a:t>
            </a:r>
            <a:r>
              <a:rPr lang="fr-FR" sz="2000" i="1" dirty="0" err="1" smtClean="0"/>
              <a:t>và</a:t>
            </a:r>
            <a:r>
              <a:rPr lang="fr-FR" sz="2000" i="1" dirty="0" smtClean="0"/>
              <a:t> </a:t>
            </a:r>
            <a:r>
              <a:rPr lang="fr-FR" sz="2000" i="1" dirty="0" err="1" smtClean="0"/>
              <a:t>chế</a:t>
            </a:r>
            <a:r>
              <a:rPr lang="fr-FR" sz="2000" i="1" dirty="0" smtClean="0"/>
              <a:t> </a:t>
            </a:r>
            <a:r>
              <a:rPr lang="fr-FR" sz="2000" i="1" dirty="0" err="1" smtClean="0"/>
              <a:t>phẩm</a:t>
            </a:r>
            <a:r>
              <a:rPr lang="fr-FR" sz="2000" i="1" dirty="0" smtClean="0"/>
              <a:t> </a:t>
            </a:r>
            <a:r>
              <a:rPr lang="fr-FR" sz="2000" i="1" dirty="0" err="1" smtClean="0"/>
              <a:t>máu</a:t>
            </a:r>
            <a:r>
              <a:rPr lang="fr-FR" sz="2000" i="1" dirty="0" smtClean="0"/>
              <a:t>.”</a:t>
            </a:r>
            <a:endParaRPr lang="vi-VN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391400" cy="563562"/>
          </a:xfrm>
        </p:spPr>
        <p:txBody>
          <a:bodyPr/>
          <a:lstStyle/>
          <a:p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 smtClean="0"/>
              <a:t>niệm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r>
              <a:rPr lang="en-US" dirty="0" smtClean="0"/>
              <a:t> </a:t>
            </a:r>
            <a:r>
              <a:rPr lang="en-US" dirty="0" err="1" smtClean="0"/>
              <a:t>chung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98550"/>
            <a:ext cx="8023225" cy="4921250"/>
          </a:xfrm>
        </p:spPr>
        <p:txBody>
          <a:bodyPr/>
          <a:lstStyle/>
          <a:p>
            <a:r>
              <a:rPr lang="en-US" sz="3200" dirty="0" smtClean="0"/>
              <a:t>Theo </a:t>
            </a:r>
            <a:r>
              <a:rPr lang="en-US" sz="3200" dirty="0" err="1" smtClean="0"/>
              <a:t>phiên</a:t>
            </a:r>
            <a:r>
              <a:rPr lang="en-US" sz="3200" dirty="0" smtClean="0"/>
              <a:t> </a:t>
            </a:r>
            <a:r>
              <a:rPr lang="en-US" sz="3200" dirty="0" err="1" smtClean="0"/>
              <a:t>bản</a:t>
            </a:r>
            <a:r>
              <a:rPr lang="en-US" sz="3200" dirty="0" smtClean="0"/>
              <a:t> 6:</a:t>
            </a:r>
          </a:p>
          <a:p>
            <a:pPr lvl="1"/>
            <a:r>
              <a:rPr lang="fr-FR" dirty="0" smtClean="0"/>
              <a:t>“</a:t>
            </a:r>
            <a:r>
              <a:rPr lang="fr-FR" i="1" dirty="0" err="1" smtClean="0"/>
              <a:t>Bộ</a:t>
            </a:r>
            <a:r>
              <a:rPr lang="fr-FR" i="1" dirty="0" smtClean="0"/>
              <a:t> </a:t>
            </a:r>
            <a:r>
              <a:rPr lang="fr-FR" i="1" dirty="0" err="1" smtClean="0"/>
              <a:t>mã</a:t>
            </a:r>
            <a:r>
              <a:rPr lang="fr-FR" i="1" dirty="0" smtClean="0"/>
              <a:t> </a:t>
            </a:r>
            <a:r>
              <a:rPr lang="fr-FR" i="1" dirty="0" err="1" smtClean="0"/>
              <a:t>danh</a:t>
            </a:r>
            <a:r>
              <a:rPr lang="fr-FR" i="1" dirty="0" smtClean="0"/>
              <a:t> </a:t>
            </a:r>
            <a:r>
              <a:rPr lang="fr-FR" i="1" dirty="0" err="1" smtClean="0"/>
              <a:t>mục</a:t>
            </a:r>
            <a:r>
              <a:rPr lang="fr-FR" i="1" dirty="0" smtClean="0"/>
              <a:t> </a:t>
            </a:r>
            <a:r>
              <a:rPr lang="fr-FR" i="1" dirty="0" err="1" smtClean="0"/>
              <a:t>dùng</a:t>
            </a:r>
            <a:r>
              <a:rPr lang="fr-FR" i="1" dirty="0" smtClean="0"/>
              <a:t> </a:t>
            </a:r>
            <a:r>
              <a:rPr lang="fr-FR" i="1" dirty="0" err="1" smtClean="0"/>
              <a:t>chung</a:t>
            </a:r>
            <a:r>
              <a:rPr lang="fr-FR" i="1" dirty="0" smtClean="0"/>
              <a:t> là </a:t>
            </a:r>
            <a:r>
              <a:rPr lang="fr-FR" b="1" i="1" dirty="0" err="1" smtClean="0"/>
              <a:t>cơ</a:t>
            </a:r>
            <a:r>
              <a:rPr lang="fr-FR" b="1" i="1" dirty="0" smtClean="0"/>
              <a:t> </a:t>
            </a:r>
            <a:r>
              <a:rPr lang="fr-FR" b="1" i="1" dirty="0" err="1" smtClean="0"/>
              <a:t>sở</a:t>
            </a:r>
            <a:r>
              <a:rPr lang="fr-FR" b="1" i="1" dirty="0" smtClean="0"/>
              <a:t> </a:t>
            </a:r>
            <a:r>
              <a:rPr lang="fr-FR" b="1" i="1" dirty="0" err="1" smtClean="0"/>
              <a:t>dữ</a:t>
            </a:r>
            <a:r>
              <a:rPr lang="fr-FR" b="1" i="1" dirty="0" smtClean="0"/>
              <a:t> </a:t>
            </a:r>
            <a:r>
              <a:rPr lang="fr-FR" b="1" i="1" dirty="0" err="1" smtClean="0"/>
              <a:t>liệu</a:t>
            </a:r>
            <a:r>
              <a:rPr lang="fr-FR" b="1" i="1" dirty="0" smtClean="0"/>
              <a:t> </a:t>
            </a:r>
            <a:r>
              <a:rPr lang="fr-FR" b="1" i="1" dirty="0" err="1" smtClean="0"/>
              <a:t>đầu</a:t>
            </a:r>
            <a:r>
              <a:rPr lang="fr-FR" b="1" i="1" dirty="0" smtClean="0"/>
              <a:t> </a:t>
            </a:r>
            <a:r>
              <a:rPr lang="fr-FR" b="1" i="1" dirty="0" err="1" smtClean="0"/>
              <a:t>vào</a:t>
            </a:r>
            <a:r>
              <a:rPr lang="fr-FR" i="1" dirty="0" smtClean="0"/>
              <a:t> </a:t>
            </a:r>
            <a:r>
              <a:rPr lang="fr-FR" b="1" i="1" dirty="0" err="1" smtClean="0"/>
              <a:t>áp</a:t>
            </a:r>
            <a:r>
              <a:rPr lang="fr-FR" b="1" i="1" dirty="0" smtClean="0"/>
              <a:t> </a:t>
            </a:r>
            <a:r>
              <a:rPr lang="fr-FR" b="1" i="1" dirty="0" err="1" smtClean="0"/>
              <a:t>dụng</a:t>
            </a:r>
            <a:r>
              <a:rPr lang="fr-FR" b="1" i="1" dirty="0" smtClean="0"/>
              <a:t> </a:t>
            </a:r>
            <a:r>
              <a:rPr lang="fr-FR" b="1" i="1" dirty="0" err="1" smtClean="0"/>
              <a:t>trong</a:t>
            </a:r>
            <a:r>
              <a:rPr lang="fr-FR" b="1" i="1" dirty="0" smtClean="0"/>
              <a:t> </a:t>
            </a:r>
            <a:r>
              <a:rPr lang="fr-FR" b="1" i="1" dirty="0" err="1" smtClean="0"/>
              <a:t>phần</a:t>
            </a:r>
            <a:r>
              <a:rPr lang="fr-FR" b="1" i="1" dirty="0" smtClean="0"/>
              <a:t> </a:t>
            </a:r>
            <a:r>
              <a:rPr lang="fr-FR" b="1" i="1" dirty="0" err="1" smtClean="0"/>
              <a:t>mềm</a:t>
            </a:r>
            <a:r>
              <a:rPr lang="fr-FR" b="1" i="1" dirty="0" smtClean="0"/>
              <a:t> </a:t>
            </a:r>
            <a:r>
              <a:rPr lang="fr-FR" i="1" dirty="0" err="1" smtClean="0"/>
              <a:t>để</a:t>
            </a:r>
            <a:r>
              <a:rPr lang="fr-FR" i="1" dirty="0" smtClean="0"/>
              <a:t> </a:t>
            </a:r>
            <a:r>
              <a:rPr lang="fr-FR" i="1" dirty="0" err="1" smtClean="0"/>
              <a:t>các</a:t>
            </a:r>
            <a:r>
              <a:rPr lang="fr-FR" i="1" dirty="0" smtClean="0"/>
              <a:t> </a:t>
            </a:r>
            <a:r>
              <a:rPr lang="fr-FR" i="1" dirty="0" err="1" smtClean="0"/>
              <a:t>cơ</a:t>
            </a:r>
            <a:r>
              <a:rPr lang="fr-FR" i="1" dirty="0" smtClean="0"/>
              <a:t> </a:t>
            </a:r>
            <a:r>
              <a:rPr lang="fr-FR" i="1" dirty="0" err="1" smtClean="0"/>
              <a:t>sở</a:t>
            </a:r>
            <a:r>
              <a:rPr lang="fr-FR" i="1" dirty="0" smtClean="0"/>
              <a:t> </a:t>
            </a:r>
            <a:r>
              <a:rPr lang="fr-FR" i="1" dirty="0" err="1" smtClean="0"/>
              <a:t>khám</a:t>
            </a:r>
            <a:r>
              <a:rPr lang="fr-FR" i="1" dirty="0" smtClean="0"/>
              <a:t> </a:t>
            </a:r>
            <a:r>
              <a:rPr lang="fr-FR" i="1" dirty="0" err="1" smtClean="0"/>
              <a:t>bệnh</a:t>
            </a:r>
            <a:r>
              <a:rPr lang="fr-FR" i="1" dirty="0" smtClean="0"/>
              <a:t>, </a:t>
            </a:r>
            <a:r>
              <a:rPr lang="fr-FR" i="1" dirty="0" err="1" smtClean="0"/>
              <a:t>chữa</a:t>
            </a:r>
            <a:r>
              <a:rPr lang="fr-FR" i="1" dirty="0" smtClean="0"/>
              <a:t> </a:t>
            </a:r>
            <a:r>
              <a:rPr lang="fr-FR" i="1" dirty="0" err="1" smtClean="0"/>
              <a:t>bệnh</a:t>
            </a:r>
            <a:r>
              <a:rPr lang="fr-FR" i="1" dirty="0" smtClean="0"/>
              <a:t> </a:t>
            </a:r>
            <a:r>
              <a:rPr lang="fr-FR" i="1" dirty="0" err="1" smtClean="0"/>
              <a:t>và</a:t>
            </a:r>
            <a:r>
              <a:rPr lang="fr-FR" i="1" dirty="0" smtClean="0"/>
              <a:t> </a:t>
            </a:r>
            <a:r>
              <a:rPr lang="fr-FR" i="1" dirty="0" err="1" smtClean="0"/>
              <a:t>cơ</a:t>
            </a:r>
            <a:r>
              <a:rPr lang="fr-FR" i="1" dirty="0" smtClean="0"/>
              <a:t> </a:t>
            </a:r>
            <a:r>
              <a:rPr lang="fr-FR" i="1" dirty="0" err="1" smtClean="0"/>
              <a:t>quan</a:t>
            </a:r>
            <a:r>
              <a:rPr lang="fr-FR" i="1" dirty="0" smtClean="0"/>
              <a:t> </a:t>
            </a:r>
            <a:r>
              <a:rPr lang="fr-FR" i="1" dirty="0" err="1" smtClean="0"/>
              <a:t>bảo</a:t>
            </a:r>
            <a:r>
              <a:rPr lang="fr-FR" i="1" dirty="0" smtClean="0"/>
              <a:t> </a:t>
            </a:r>
            <a:r>
              <a:rPr lang="fr-FR" i="1" dirty="0" err="1" smtClean="0"/>
              <a:t>hiểm</a:t>
            </a:r>
            <a:r>
              <a:rPr lang="fr-FR" i="1" dirty="0" smtClean="0"/>
              <a:t> </a:t>
            </a:r>
            <a:r>
              <a:rPr lang="fr-FR" i="1" dirty="0" err="1" smtClean="0"/>
              <a:t>xã</a:t>
            </a:r>
            <a:r>
              <a:rPr lang="fr-FR" i="1" dirty="0" smtClean="0"/>
              <a:t> </a:t>
            </a:r>
            <a:r>
              <a:rPr lang="fr-FR" i="1" dirty="0" err="1" smtClean="0"/>
              <a:t>hội</a:t>
            </a:r>
            <a:r>
              <a:rPr lang="fr-FR" i="1" dirty="0" smtClean="0"/>
              <a:t> </a:t>
            </a:r>
            <a:r>
              <a:rPr lang="fr-FR" b="1" i="1" dirty="0" err="1" smtClean="0"/>
              <a:t>thực</a:t>
            </a:r>
            <a:r>
              <a:rPr lang="fr-FR" b="1" i="1" dirty="0" smtClean="0"/>
              <a:t> </a:t>
            </a:r>
            <a:r>
              <a:rPr lang="fr-FR" b="1" i="1" dirty="0" err="1" smtClean="0"/>
              <a:t>hiện</a:t>
            </a:r>
            <a:r>
              <a:rPr lang="fr-FR" b="1" i="1" dirty="0" smtClean="0"/>
              <a:t> </a:t>
            </a:r>
            <a:r>
              <a:rPr lang="fr-FR" b="1" i="1" dirty="0" err="1" smtClean="0"/>
              <a:t>liên</a:t>
            </a:r>
            <a:r>
              <a:rPr lang="fr-FR" b="1" i="1" dirty="0" smtClean="0"/>
              <a:t> </a:t>
            </a:r>
            <a:r>
              <a:rPr lang="fr-FR" b="1" i="1" dirty="0" err="1" smtClean="0"/>
              <a:t>thông</a:t>
            </a:r>
            <a:r>
              <a:rPr lang="fr-FR" b="1" i="1" dirty="0" smtClean="0"/>
              <a:t> </a:t>
            </a:r>
            <a:r>
              <a:rPr lang="fr-FR" i="1" dirty="0" err="1" smtClean="0"/>
              <a:t>giữa</a:t>
            </a:r>
            <a:r>
              <a:rPr lang="fr-FR" i="1" dirty="0" smtClean="0"/>
              <a:t> </a:t>
            </a:r>
            <a:r>
              <a:rPr lang="fr-FR" i="1" dirty="0" err="1" smtClean="0"/>
              <a:t>các</a:t>
            </a:r>
            <a:r>
              <a:rPr lang="fr-FR" i="1" dirty="0" smtClean="0"/>
              <a:t> </a:t>
            </a:r>
            <a:r>
              <a:rPr lang="fr-FR" i="1" dirty="0" err="1" smtClean="0"/>
              <a:t>cơ</a:t>
            </a:r>
            <a:r>
              <a:rPr lang="fr-FR" i="1" dirty="0" smtClean="0"/>
              <a:t> </a:t>
            </a:r>
            <a:r>
              <a:rPr lang="fr-FR" i="1" dirty="0" err="1" smtClean="0"/>
              <a:t>sở</a:t>
            </a:r>
            <a:r>
              <a:rPr lang="fr-FR" i="1" dirty="0" smtClean="0"/>
              <a:t> </a:t>
            </a:r>
            <a:r>
              <a:rPr lang="fr-FR" i="1" dirty="0" err="1" smtClean="0"/>
              <a:t>khám</a:t>
            </a:r>
            <a:r>
              <a:rPr lang="fr-FR" i="1" dirty="0" smtClean="0"/>
              <a:t> </a:t>
            </a:r>
            <a:r>
              <a:rPr lang="fr-FR" i="1" dirty="0" err="1" smtClean="0"/>
              <a:t>bệnh</a:t>
            </a:r>
            <a:r>
              <a:rPr lang="fr-FR" i="1" dirty="0" smtClean="0"/>
              <a:t>, </a:t>
            </a:r>
            <a:r>
              <a:rPr lang="fr-FR" i="1" dirty="0" err="1" smtClean="0"/>
              <a:t>chữa</a:t>
            </a:r>
            <a:r>
              <a:rPr lang="fr-FR" i="1" dirty="0" smtClean="0"/>
              <a:t> </a:t>
            </a:r>
            <a:r>
              <a:rPr lang="fr-FR" i="1" dirty="0" err="1" smtClean="0"/>
              <a:t>bệnh</a:t>
            </a:r>
            <a:r>
              <a:rPr lang="fr-FR" i="1" dirty="0" smtClean="0"/>
              <a:t> </a:t>
            </a:r>
            <a:r>
              <a:rPr lang="fr-FR" i="1" dirty="0" err="1" smtClean="0"/>
              <a:t>với</a:t>
            </a:r>
            <a:r>
              <a:rPr lang="fr-FR" i="1" dirty="0" smtClean="0"/>
              <a:t> </a:t>
            </a:r>
            <a:r>
              <a:rPr lang="fr-FR" i="1" dirty="0" err="1" smtClean="0"/>
              <a:t>cơ</a:t>
            </a:r>
            <a:r>
              <a:rPr lang="fr-FR" i="1" dirty="0" smtClean="0"/>
              <a:t> </a:t>
            </a:r>
            <a:r>
              <a:rPr lang="fr-FR" i="1" dirty="0" err="1" smtClean="0"/>
              <a:t>quan</a:t>
            </a:r>
            <a:r>
              <a:rPr lang="fr-FR" i="1" dirty="0" smtClean="0"/>
              <a:t> </a:t>
            </a:r>
            <a:r>
              <a:rPr lang="fr-FR" i="1" dirty="0" err="1" smtClean="0"/>
              <a:t>bảo</a:t>
            </a:r>
            <a:r>
              <a:rPr lang="fr-FR" i="1" dirty="0" smtClean="0"/>
              <a:t> </a:t>
            </a:r>
            <a:r>
              <a:rPr lang="fr-FR" i="1" dirty="0" err="1" smtClean="0"/>
              <a:t>hiểm</a:t>
            </a:r>
            <a:r>
              <a:rPr lang="fr-FR" i="1" dirty="0" smtClean="0"/>
              <a:t> </a:t>
            </a:r>
            <a:r>
              <a:rPr lang="fr-FR" i="1" dirty="0" err="1" smtClean="0"/>
              <a:t>xã</a:t>
            </a:r>
            <a:r>
              <a:rPr lang="fr-FR" i="1" dirty="0" smtClean="0"/>
              <a:t> </a:t>
            </a:r>
            <a:r>
              <a:rPr lang="fr-FR" i="1" dirty="0" err="1" smtClean="0"/>
              <a:t>hội</a:t>
            </a:r>
            <a:r>
              <a:rPr lang="fr-FR" i="1" dirty="0" smtClean="0"/>
              <a:t> </a:t>
            </a:r>
            <a:r>
              <a:rPr lang="fr-FR" i="1" dirty="0" err="1" smtClean="0"/>
              <a:t>và</a:t>
            </a:r>
            <a:r>
              <a:rPr lang="fr-FR" i="1" dirty="0" smtClean="0"/>
              <a:t> </a:t>
            </a:r>
            <a:r>
              <a:rPr lang="fr-FR" i="1" dirty="0" err="1" smtClean="0"/>
              <a:t>các</a:t>
            </a:r>
            <a:r>
              <a:rPr lang="fr-FR" i="1" dirty="0" smtClean="0"/>
              <a:t> </a:t>
            </a:r>
            <a:r>
              <a:rPr lang="fr-FR" i="1" dirty="0" err="1" smtClean="0"/>
              <a:t>đơn</a:t>
            </a:r>
            <a:r>
              <a:rPr lang="fr-FR" i="1" dirty="0" smtClean="0"/>
              <a:t> </a:t>
            </a:r>
            <a:r>
              <a:rPr lang="fr-FR" i="1" dirty="0" err="1" smtClean="0"/>
              <a:t>vị</a:t>
            </a:r>
            <a:r>
              <a:rPr lang="fr-FR" i="1" dirty="0" smtClean="0"/>
              <a:t> </a:t>
            </a:r>
            <a:r>
              <a:rPr lang="fr-FR" i="1" dirty="0" err="1" smtClean="0"/>
              <a:t>có</a:t>
            </a:r>
            <a:r>
              <a:rPr lang="fr-FR" i="1" dirty="0" smtClean="0"/>
              <a:t> </a:t>
            </a:r>
            <a:r>
              <a:rPr lang="fr-FR" i="1" dirty="0" err="1" smtClean="0"/>
              <a:t>liên</a:t>
            </a:r>
            <a:r>
              <a:rPr lang="fr-FR" i="1" dirty="0" smtClean="0"/>
              <a:t> </a:t>
            </a:r>
            <a:r>
              <a:rPr lang="fr-FR" i="1" dirty="0" err="1" smtClean="0"/>
              <a:t>quan</a:t>
            </a:r>
            <a:r>
              <a:rPr lang="fr-FR" i="1" dirty="0" smtClean="0"/>
              <a:t> </a:t>
            </a:r>
            <a:r>
              <a:rPr lang="fr-FR" i="1" dirty="0" err="1" smtClean="0"/>
              <a:t>trên</a:t>
            </a:r>
            <a:r>
              <a:rPr lang="fr-FR" i="1" dirty="0" smtClean="0"/>
              <a:t> </a:t>
            </a:r>
            <a:r>
              <a:rPr lang="fr-FR" i="1" dirty="0" err="1" smtClean="0"/>
              <a:t>phạm</a:t>
            </a:r>
            <a:r>
              <a:rPr lang="fr-FR" i="1" dirty="0" smtClean="0"/>
              <a:t> vi </a:t>
            </a:r>
            <a:r>
              <a:rPr lang="fr-FR" i="1" dirty="0" err="1" smtClean="0"/>
              <a:t>toàn</a:t>
            </a:r>
            <a:r>
              <a:rPr lang="fr-FR" i="1" dirty="0" smtClean="0"/>
              <a:t> </a:t>
            </a:r>
            <a:r>
              <a:rPr lang="fr-FR" i="1" dirty="0" err="1" smtClean="0"/>
              <a:t>quốc</a:t>
            </a:r>
            <a:r>
              <a:rPr lang="fr-FR" i="1" dirty="0" smtClean="0"/>
              <a:t>.</a:t>
            </a:r>
            <a:r>
              <a:rPr lang="fr-FR" dirty="0" smtClean="0"/>
              <a:t>"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4" descr="stick_figure_binoculars_500_clr_468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7600" y="4457700"/>
            <a:ext cx="102679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phát</a:t>
            </a:r>
            <a:r>
              <a:rPr lang="en-US" dirty="0" smtClean="0"/>
              <a:t> </a:t>
            </a:r>
            <a:r>
              <a:rPr lang="en-US" dirty="0" err="1" smtClean="0"/>
              <a:t>triển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DMDC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Có</a:t>
            </a:r>
            <a:r>
              <a:rPr lang="en-US" dirty="0" smtClean="0"/>
              <a:t> 6 </a:t>
            </a:r>
            <a:r>
              <a:rPr lang="en-US" dirty="0" err="1" smtClean="0"/>
              <a:t>phiên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DMDC: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457200" y="914400"/>
          <a:ext cx="83820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house_key_swaying_back_forth_500_clr_719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96200" y="762000"/>
            <a:ext cx="1045769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DMDC </a:t>
            </a:r>
            <a:r>
              <a:rPr lang="en-US" dirty="0" err="1" smtClean="0"/>
              <a:t>phiên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5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Được</a:t>
            </a:r>
            <a:r>
              <a:rPr lang="en-US" dirty="0" smtClean="0"/>
              <a:t> ban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6061/QĐ-BY </a:t>
            </a:r>
            <a:r>
              <a:rPr lang="en-US" dirty="0" err="1" smtClean="0"/>
              <a:t>ngày</a:t>
            </a:r>
            <a:r>
              <a:rPr lang="en-US" dirty="0" smtClean="0"/>
              <a:t> 29/12/2017.</a:t>
            </a:r>
          </a:p>
          <a:p>
            <a:r>
              <a:rPr lang="en-US" dirty="0" err="1" smtClean="0"/>
              <a:t>Bao</a:t>
            </a:r>
            <a:r>
              <a:rPr lang="en-US" dirty="0" smtClean="0"/>
              <a:t> </a:t>
            </a:r>
            <a:r>
              <a:rPr lang="en-US" dirty="0" err="1" smtClean="0"/>
              <a:t>gồm</a:t>
            </a:r>
            <a:r>
              <a:rPr lang="en-US" dirty="0" smtClean="0"/>
              <a:t> 9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endParaRPr lang="en-US" dirty="0" smtClean="0"/>
          </a:p>
          <a:p>
            <a:pPr lvl="1"/>
            <a:r>
              <a:rPr lang="en-US" sz="2000" dirty="0" err="1" smtClean="0"/>
              <a:t>Danh</a:t>
            </a:r>
            <a:r>
              <a:rPr lang="en-US" sz="2000" dirty="0" smtClean="0"/>
              <a:t> </a:t>
            </a:r>
            <a:r>
              <a:rPr lang="en-US" sz="2000" dirty="0" err="1" smtClean="0"/>
              <a:t>mục</a:t>
            </a:r>
            <a:r>
              <a:rPr lang="en-US" sz="2000" dirty="0" smtClean="0"/>
              <a:t> </a:t>
            </a:r>
            <a:r>
              <a:rPr lang="en-US" sz="2000" dirty="0" err="1" smtClean="0"/>
              <a:t>thuốc</a:t>
            </a:r>
            <a:r>
              <a:rPr lang="en-US" sz="2000" dirty="0" smtClean="0"/>
              <a:t> </a:t>
            </a:r>
            <a:r>
              <a:rPr lang="en-US" sz="2000" dirty="0" err="1" smtClean="0"/>
              <a:t>tân</a:t>
            </a:r>
            <a:r>
              <a:rPr lang="en-US" sz="2000" dirty="0" smtClean="0"/>
              <a:t> </a:t>
            </a:r>
            <a:r>
              <a:rPr lang="en-US" sz="2000" dirty="0" err="1" smtClean="0"/>
              <a:t>dược</a:t>
            </a:r>
            <a:endParaRPr lang="en-US" sz="2000" dirty="0" smtClean="0"/>
          </a:p>
          <a:p>
            <a:pPr lvl="1"/>
            <a:r>
              <a:rPr lang="en-US" sz="2000" dirty="0" smtClean="0"/>
              <a:t>DM </a:t>
            </a:r>
            <a:r>
              <a:rPr lang="en-US" sz="2000" dirty="0" err="1" smtClean="0"/>
              <a:t>thuốc</a:t>
            </a:r>
            <a:r>
              <a:rPr lang="en-US" sz="2000" dirty="0" smtClean="0"/>
              <a:t>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vị</a:t>
            </a:r>
            <a:r>
              <a:rPr lang="en-US" sz="2000" dirty="0" smtClean="0"/>
              <a:t> </a:t>
            </a:r>
            <a:r>
              <a:rPr lang="en-US" sz="2000" dirty="0" err="1" smtClean="0"/>
              <a:t>thuốc</a:t>
            </a:r>
            <a:r>
              <a:rPr lang="en-US" sz="2000" dirty="0" smtClean="0"/>
              <a:t> YHCT</a:t>
            </a:r>
          </a:p>
          <a:p>
            <a:pPr lvl="1"/>
            <a:r>
              <a:rPr lang="en-US" sz="2000" dirty="0" smtClean="0"/>
              <a:t>DM </a:t>
            </a:r>
            <a:r>
              <a:rPr lang="en-US" sz="2000" dirty="0" err="1" smtClean="0"/>
              <a:t>vật</a:t>
            </a:r>
            <a:r>
              <a:rPr lang="en-US" sz="2000" dirty="0" smtClean="0"/>
              <a:t> </a:t>
            </a:r>
            <a:r>
              <a:rPr lang="en-US" sz="2000" dirty="0" err="1" smtClean="0"/>
              <a:t>tư</a:t>
            </a:r>
            <a:r>
              <a:rPr lang="en-US" sz="2000" dirty="0" smtClean="0"/>
              <a:t> y </a:t>
            </a:r>
            <a:r>
              <a:rPr lang="en-US" sz="2000" dirty="0" err="1" smtClean="0"/>
              <a:t>tế</a:t>
            </a:r>
            <a:r>
              <a:rPr lang="en-US" sz="2000" dirty="0" smtClean="0"/>
              <a:t>*</a:t>
            </a:r>
          </a:p>
          <a:p>
            <a:pPr lvl="1"/>
            <a:r>
              <a:rPr lang="en-US" sz="2000" dirty="0" smtClean="0"/>
              <a:t>DM ICD10</a:t>
            </a:r>
          </a:p>
          <a:p>
            <a:pPr lvl="1"/>
            <a:r>
              <a:rPr lang="en-US" sz="2000" dirty="0" smtClean="0"/>
              <a:t>DM </a:t>
            </a:r>
            <a:r>
              <a:rPr lang="en-US" sz="2000" dirty="0" err="1" smtClean="0"/>
              <a:t>bệnh</a:t>
            </a:r>
            <a:r>
              <a:rPr lang="en-US" sz="2000" dirty="0" smtClean="0"/>
              <a:t> YHCT</a:t>
            </a:r>
          </a:p>
          <a:p>
            <a:pPr lvl="1"/>
            <a:r>
              <a:rPr lang="en-US" sz="2000" dirty="0" smtClean="0"/>
              <a:t>DM </a:t>
            </a:r>
            <a:r>
              <a:rPr lang="en-US" sz="2000" dirty="0" err="1" smtClean="0"/>
              <a:t>Dịch</a:t>
            </a:r>
            <a:r>
              <a:rPr lang="en-US" sz="2000" dirty="0" smtClean="0"/>
              <a:t> </a:t>
            </a:r>
            <a:r>
              <a:rPr lang="en-US" sz="2000" dirty="0" err="1" smtClean="0"/>
              <a:t>vụ</a:t>
            </a:r>
            <a:r>
              <a:rPr lang="en-US" sz="2000" dirty="0" smtClean="0"/>
              <a:t> </a:t>
            </a:r>
            <a:r>
              <a:rPr lang="en-US" sz="2000" dirty="0" err="1" smtClean="0"/>
              <a:t>kỹ</a:t>
            </a:r>
            <a:r>
              <a:rPr lang="en-US" sz="2000" dirty="0" smtClean="0"/>
              <a:t> </a:t>
            </a:r>
            <a:r>
              <a:rPr lang="en-US" sz="2000" dirty="0" err="1" smtClean="0"/>
              <a:t>thuật</a:t>
            </a:r>
            <a:r>
              <a:rPr lang="en-US" sz="2000" dirty="0" smtClean="0"/>
              <a:t> *</a:t>
            </a:r>
          </a:p>
          <a:p>
            <a:pPr lvl="1"/>
            <a:r>
              <a:rPr lang="en-US" sz="2000" dirty="0" smtClean="0"/>
              <a:t>DM </a:t>
            </a:r>
            <a:r>
              <a:rPr lang="en-US" sz="2000" dirty="0" err="1" smtClean="0"/>
              <a:t>máu</a:t>
            </a:r>
            <a:r>
              <a:rPr lang="en-US" sz="2000" dirty="0" smtClean="0"/>
              <a:t>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chế</a:t>
            </a:r>
            <a:r>
              <a:rPr lang="en-US" sz="2000" dirty="0" smtClean="0"/>
              <a:t> </a:t>
            </a:r>
            <a:r>
              <a:rPr lang="en-US" sz="2000" dirty="0" err="1" smtClean="0"/>
              <a:t>phẩm</a:t>
            </a:r>
            <a:r>
              <a:rPr lang="en-US" sz="2000" dirty="0" smtClean="0"/>
              <a:t> </a:t>
            </a:r>
            <a:r>
              <a:rPr lang="en-US" sz="2000" dirty="0" err="1" smtClean="0"/>
              <a:t>máu</a:t>
            </a:r>
            <a:endParaRPr lang="en-US" sz="2000" dirty="0" smtClean="0"/>
          </a:p>
          <a:p>
            <a:pPr lvl="1"/>
            <a:r>
              <a:rPr lang="en-US" sz="2000" dirty="0" smtClean="0"/>
              <a:t>DM </a:t>
            </a:r>
            <a:r>
              <a:rPr lang="en-US" sz="2000" dirty="0" err="1" smtClean="0"/>
              <a:t>mã</a:t>
            </a:r>
            <a:r>
              <a:rPr lang="en-US" sz="2000" dirty="0" smtClean="0"/>
              <a:t> </a:t>
            </a:r>
            <a:r>
              <a:rPr lang="en-US" sz="2000" dirty="0" err="1" smtClean="0"/>
              <a:t>xét</a:t>
            </a:r>
            <a:r>
              <a:rPr lang="en-US" sz="2000" dirty="0" smtClean="0"/>
              <a:t> </a:t>
            </a:r>
            <a:r>
              <a:rPr lang="en-US" sz="2000" dirty="0" err="1" smtClean="0"/>
              <a:t>nghiệm</a:t>
            </a:r>
            <a:r>
              <a:rPr lang="en-US" sz="2000" dirty="0" smtClean="0"/>
              <a:t>, </a:t>
            </a:r>
            <a:r>
              <a:rPr lang="en-US" sz="2000" dirty="0" err="1" smtClean="0"/>
              <a:t>huyết</a:t>
            </a:r>
            <a:r>
              <a:rPr lang="en-US" sz="2000" dirty="0" smtClean="0"/>
              <a:t> </a:t>
            </a:r>
            <a:r>
              <a:rPr lang="en-US" sz="2000" dirty="0" err="1" smtClean="0"/>
              <a:t>học</a:t>
            </a:r>
            <a:r>
              <a:rPr lang="en-US" sz="2000" dirty="0" smtClean="0"/>
              <a:t>, </a:t>
            </a:r>
            <a:r>
              <a:rPr lang="en-US" sz="2000" dirty="0" err="1" smtClean="0"/>
              <a:t>hóa</a:t>
            </a:r>
            <a:r>
              <a:rPr lang="en-US" sz="2000" dirty="0" smtClean="0"/>
              <a:t> </a:t>
            </a:r>
            <a:r>
              <a:rPr lang="en-US" sz="2000" dirty="0" err="1" smtClean="0"/>
              <a:t>sinh</a:t>
            </a:r>
            <a:r>
              <a:rPr lang="en-US" sz="2000" dirty="0" smtClean="0"/>
              <a:t>, vi </a:t>
            </a:r>
            <a:r>
              <a:rPr lang="en-US" sz="2000" dirty="0" err="1" smtClean="0"/>
              <a:t>sinh</a:t>
            </a:r>
            <a:r>
              <a:rPr lang="en-US" sz="2000" dirty="0" smtClean="0"/>
              <a:t>, </a:t>
            </a:r>
            <a:r>
              <a:rPr lang="en-US" sz="2000" dirty="0" err="1" smtClean="0"/>
              <a:t>chẩn</a:t>
            </a:r>
            <a:r>
              <a:rPr lang="en-US" sz="2000" dirty="0" smtClean="0"/>
              <a:t> </a:t>
            </a:r>
            <a:r>
              <a:rPr lang="en-US" sz="2000" dirty="0" err="1" smtClean="0"/>
              <a:t>đoán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ảnh</a:t>
            </a:r>
            <a:r>
              <a:rPr lang="en-US" sz="2000" dirty="0" smtClean="0"/>
              <a:t>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nội</a:t>
            </a:r>
            <a:r>
              <a:rPr lang="en-US" sz="2000" dirty="0" smtClean="0"/>
              <a:t> </a:t>
            </a:r>
            <a:r>
              <a:rPr lang="en-US" sz="2000" dirty="0" err="1" smtClean="0"/>
              <a:t>soi</a:t>
            </a:r>
            <a:r>
              <a:rPr lang="en-US" sz="2000" dirty="0" smtClean="0"/>
              <a:t>*</a:t>
            </a:r>
          </a:p>
          <a:p>
            <a:pPr lvl="1"/>
            <a:r>
              <a:rPr lang="en-US" sz="2000" dirty="0" smtClean="0"/>
              <a:t>DM </a:t>
            </a:r>
            <a:r>
              <a:rPr lang="en-US" sz="2000" dirty="0" err="1" smtClean="0"/>
              <a:t>mã</a:t>
            </a:r>
            <a:r>
              <a:rPr lang="en-US" sz="2000" dirty="0" smtClean="0"/>
              <a:t> </a:t>
            </a:r>
            <a:r>
              <a:rPr lang="en-US" sz="2000" dirty="0" err="1" smtClean="0"/>
              <a:t>tiền</a:t>
            </a:r>
            <a:r>
              <a:rPr lang="en-US" sz="2000" dirty="0" smtClean="0"/>
              <a:t> </a:t>
            </a:r>
            <a:r>
              <a:rPr lang="en-US" sz="2000" dirty="0" err="1" smtClean="0"/>
              <a:t>giường</a:t>
            </a:r>
            <a:r>
              <a:rPr lang="en-US" sz="2000" dirty="0" smtClean="0"/>
              <a:t> </a:t>
            </a:r>
            <a:r>
              <a:rPr lang="en-US" sz="2000" dirty="0" err="1" smtClean="0"/>
              <a:t>theo</a:t>
            </a:r>
            <a:r>
              <a:rPr lang="en-US" sz="2000" dirty="0" smtClean="0"/>
              <a:t> </a:t>
            </a:r>
            <a:r>
              <a:rPr lang="en-US" sz="2000" dirty="0" err="1" smtClean="0"/>
              <a:t>hạng</a:t>
            </a:r>
            <a:r>
              <a:rPr lang="en-US" sz="2000" dirty="0" smtClean="0"/>
              <a:t> </a:t>
            </a:r>
            <a:r>
              <a:rPr lang="en-US" sz="2000" dirty="0" err="1" smtClean="0"/>
              <a:t>bệnh</a:t>
            </a:r>
            <a:r>
              <a:rPr lang="en-US" sz="2000" dirty="0" smtClean="0"/>
              <a:t> </a:t>
            </a:r>
            <a:r>
              <a:rPr lang="en-US" sz="2000" dirty="0" err="1" smtClean="0"/>
              <a:t>viện</a:t>
            </a:r>
            <a:r>
              <a:rPr lang="en-US" sz="2000" dirty="0" smtClean="0"/>
              <a:t>*</a:t>
            </a:r>
            <a:endParaRPr lang="vi-VN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DMDC </a:t>
            </a:r>
            <a:r>
              <a:rPr lang="en-US" dirty="0" err="1" smtClean="0"/>
              <a:t>phiên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5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kỹ</a:t>
            </a:r>
            <a:r>
              <a:rPr lang="en-US" dirty="0" smtClean="0"/>
              <a:t> </a:t>
            </a:r>
            <a:r>
              <a:rPr lang="en-US" dirty="0" err="1" smtClean="0"/>
              <a:t>thuật</a:t>
            </a:r>
            <a:r>
              <a:rPr lang="en-US" dirty="0" smtClean="0"/>
              <a:t> (8984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):</a:t>
            </a:r>
          </a:p>
          <a:p>
            <a:pPr lvl="1"/>
            <a:r>
              <a:rPr lang="fr-FR" sz="2400" dirty="0" err="1" smtClean="0"/>
              <a:t>Được</a:t>
            </a:r>
            <a:r>
              <a:rPr lang="fr-FR" sz="2400" dirty="0" smtClean="0"/>
              <a:t> </a:t>
            </a:r>
            <a:r>
              <a:rPr lang="fr-FR" sz="2400" dirty="0" err="1" smtClean="0"/>
              <a:t>tổng</a:t>
            </a:r>
            <a:r>
              <a:rPr lang="fr-FR" sz="2400" dirty="0" smtClean="0"/>
              <a:t> </a:t>
            </a:r>
            <a:r>
              <a:rPr lang="fr-FR" sz="2400" dirty="0" err="1" smtClean="0"/>
              <a:t>hợp</a:t>
            </a:r>
            <a:r>
              <a:rPr lang="fr-FR" sz="2400" dirty="0" smtClean="0"/>
              <a:t> </a:t>
            </a:r>
            <a:r>
              <a:rPr lang="fr-FR" sz="2400" dirty="0" err="1" smtClean="0"/>
              <a:t>lại</a:t>
            </a:r>
            <a:r>
              <a:rPr lang="fr-FR" sz="2400" dirty="0" smtClean="0"/>
              <a:t> </a:t>
            </a:r>
            <a:r>
              <a:rPr lang="fr-FR" sz="2400" dirty="0" err="1" smtClean="0"/>
              <a:t>từ</a:t>
            </a:r>
            <a:r>
              <a:rPr lang="fr-FR" sz="2400" dirty="0" smtClean="0"/>
              <a:t> </a:t>
            </a:r>
            <a:r>
              <a:rPr lang="fr-FR" sz="2400" dirty="0" err="1" smtClean="0"/>
              <a:t>các</a:t>
            </a:r>
            <a:r>
              <a:rPr lang="fr-FR" sz="2400" dirty="0" smtClean="0"/>
              <a:t> </a:t>
            </a:r>
            <a:r>
              <a:rPr lang="fr-FR" sz="2400" dirty="0" err="1" smtClean="0"/>
              <a:t>lần</a:t>
            </a:r>
            <a:r>
              <a:rPr lang="fr-FR" sz="2400" dirty="0" smtClean="0"/>
              <a:t> </a:t>
            </a:r>
            <a:r>
              <a:rPr lang="fr-FR" sz="2400" dirty="0" err="1" smtClean="0"/>
              <a:t>phiên</a:t>
            </a:r>
            <a:r>
              <a:rPr lang="fr-FR" sz="2400" dirty="0" smtClean="0"/>
              <a:t> </a:t>
            </a:r>
            <a:r>
              <a:rPr lang="fr-FR" sz="2400" dirty="0" err="1" smtClean="0"/>
              <a:t>tương</a:t>
            </a:r>
            <a:r>
              <a:rPr lang="fr-FR" sz="2400" dirty="0" smtClean="0"/>
              <a:t> </a:t>
            </a:r>
            <a:r>
              <a:rPr lang="fr-FR" sz="2400" dirty="0" err="1" smtClean="0"/>
              <a:t>đương</a:t>
            </a:r>
            <a:r>
              <a:rPr lang="fr-FR" sz="2400" dirty="0" smtClean="0"/>
              <a:t> </a:t>
            </a:r>
            <a:r>
              <a:rPr lang="fr-FR" sz="2400" dirty="0" err="1" smtClean="0"/>
              <a:t>trước</a:t>
            </a:r>
            <a:r>
              <a:rPr lang="fr-FR" sz="2400" dirty="0" smtClean="0"/>
              <a:t> </a:t>
            </a:r>
            <a:r>
              <a:rPr lang="fr-FR" sz="2400" dirty="0" err="1" smtClean="0"/>
              <a:t>đây</a:t>
            </a:r>
            <a:r>
              <a:rPr lang="fr-FR" sz="2400" dirty="0" smtClean="0"/>
              <a:t> (TT43, TT50, TT37)</a:t>
            </a:r>
          </a:p>
          <a:p>
            <a:pPr lvl="1"/>
            <a:r>
              <a:rPr lang="fr-FR" sz="2400" dirty="0" err="1" smtClean="0"/>
              <a:t>Danh</a:t>
            </a:r>
            <a:r>
              <a:rPr lang="fr-FR" sz="2400" dirty="0" smtClean="0"/>
              <a:t> </a:t>
            </a:r>
            <a:r>
              <a:rPr lang="fr-FR" sz="2400" dirty="0" err="1" smtClean="0"/>
              <a:t>mục</a:t>
            </a:r>
            <a:r>
              <a:rPr lang="fr-FR" sz="2400" dirty="0" smtClean="0"/>
              <a:t> </a:t>
            </a:r>
            <a:r>
              <a:rPr lang="fr-FR" sz="2400" dirty="0" err="1" smtClean="0"/>
              <a:t>mã</a:t>
            </a:r>
            <a:r>
              <a:rPr lang="fr-FR" sz="2400" dirty="0" smtClean="0"/>
              <a:t> </a:t>
            </a:r>
            <a:r>
              <a:rPr lang="fr-FR" sz="2400" dirty="0" err="1" smtClean="0"/>
              <a:t>tiền</a:t>
            </a:r>
            <a:r>
              <a:rPr lang="fr-FR" sz="2400" dirty="0" smtClean="0"/>
              <a:t> </a:t>
            </a:r>
            <a:r>
              <a:rPr lang="fr-FR" sz="2400" dirty="0" err="1" smtClean="0"/>
              <a:t>khám</a:t>
            </a:r>
            <a:r>
              <a:rPr lang="fr-FR" sz="2400" dirty="0" smtClean="0"/>
              <a:t> (75)</a:t>
            </a:r>
          </a:p>
          <a:p>
            <a:r>
              <a:rPr lang="fr-FR" dirty="0" err="1" smtClean="0"/>
              <a:t>Danh</a:t>
            </a:r>
            <a:r>
              <a:rPr lang="fr-FR" dirty="0" smtClean="0"/>
              <a:t> </a:t>
            </a:r>
            <a:r>
              <a:rPr lang="fr-FR" dirty="0" err="1" smtClean="0"/>
              <a:t>mục</a:t>
            </a:r>
            <a:r>
              <a:rPr lang="fr-FR" dirty="0" smtClean="0"/>
              <a:t> </a:t>
            </a:r>
            <a:r>
              <a:rPr lang="fr-FR" dirty="0" err="1" smtClean="0"/>
              <a:t>mã</a:t>
            </a:r>
            <a:r>
              <a:rPr lang="fr-FR" dirty="0" smtClean="0"/>
              <a:t> </a:t>
            </a:r>
            <a:r>
              <a:rPr lang="fr-FR" dirty="0" err="1" smtClean="0"/>
              <a:t>tiền</a:t>
            </a:r>
            <a:r>
              <a:rPr lang="fr-FR" dirty="0" smtClean="0"/>
              <a:t> </a:t>
            </a:r>
            <a:r>
              <a:rPr lang="fr-FR" dirty="0" err="1" smtClean="0"/>
              <a:t>giường</a:t>
            </a:r>
            <a:r>
              <a:rPr lang="fr-FR" dirty="0" smtClean="0"/>
              <a:t> (423) </a:t>
            </a:r>
            <a:r>
              <a:rPr lang="fr-FR" dirty="0" err="1" smtClean="0"/>
              <a:t>theo</a:t>
            </a:r>
            <a:r>
              <a:rPr lang="fr-FR" dirty="0" smtClean="0"/>
              <a:t> </a:t>
            </a:r>
            <a:r>
              <a:rPr lang="fr-FR" dirty="0" err="1" smtClean="0"/>
              <a:t>hạng</a:t>
            </a:r>
            <a:r>
              <a:rPr lang="fr-FR" dirty="0" smtClean="0"/>
              <a:t> </a:t>
            </a:r>
            <a:r>
              <a:rPr lang="fr-FR" dirty="0" err="1" smtClean="0"/>
              <a:t>bệnh</a:t>
            </a:r>
            <a:r>
              <a:rPr lang="fr-FR" dirty="0" smtClean="0"/>
              <a:t> </a:t>
            </a:r>
            <a:r>
              <a:rPr lang="fr-FR" dirty="0" err="1" smtClean="0"/>
              <a:t>viện</a:t>
            </a:r>
            <a:r>
              <a:rPr lang="fr-FR" dirty="0" smtClean="0"/>
              <a:t> ra </a:t>
            </a:r>
            <a:r>
              <a:rPr lang="fr-FR" dirty="0" err="1" smtClean="0"/>
              <a:t>thành</a:t>
            </a:r>
            <a:r>
              <a:rPr lang="fr-FR" dirty="0" smtClean="0"/>
              <a:t> </a:t>
            </a:r>
            <a:r>
              <a:rPr lang="fr-FR" dirty="0" err="1" smtClean="0"/>
              <a:t>phụ</a:t>
            </a:r>
            <a:r>
              <a:rPr lang="fr-FR" dirty="0" smtClean="0"/>
              <a:t> </a:t>
            </a:r>
            <a:r>
              <a:rPr lang="fr-FR" dirty="0" err="1" smtClean="0"/>
              <a:t>lục</a:t>
            </a:r>
            <a:r>
              <a:rPr lang="fr-FR" dirty="0" smtClean="0"/>
              <a:t> </a:t>
            </a:r>
            <a:r>
              <a:rPr lang="fr-FR" dirty="0" err="1" smtClean="0"/>
              <a:t>riêng</a:t>
            </a:r>
            <a:r>
              <a:rPr lang="fr-FR" dirty="0" smtClean="0"/>
              <a:t>.</a:t>
            </a:r>
          </a:p>
          <a:p>
            <a:r>
              <a:rPr lang="fr-FR" dirty="0" err="1" smtClean="0"/>
              <a:t>Danh</a:t>
            </a:r>
            <a:r>
              <a:rPr lang="fr-FR" dirty="0" smtClean="0"/>
              <a:t> </a:t>
            </a:r>
            <a:r>
              <a:rPr lang="fr-FR" dirty="0" err="1" smtClean="0"/>
              <a:t>mục</a:t>
            </a:r>
            <a:r>
              <a:rPr lang="fr-FR" dirty="0" smtClean="0"/>
              <a:t> </a:t>
            </a:r>
            <a:r>
              <a:rPr lang="fr-FR" dirty="0" err="1" smtClean="0"/>
              <a:t>thuốc</a:t>
            </a:r>
            <a:r>
              <a:rPr lang="fr-FR" dirty="0" smtClean="0"/>
              <a:t> </a:t>
            </a:r>
            <a:r>
              <a:rPr lang="fr-FR" dirty="0" err="1" smtClean="0"/>
              <a:t>tân</a:t>
            </a:r>
            <a:r>
              <a:rPr lang="fr-FR" dirty="0" smtClean="0"/>
              <a:t> </a:t>
            </a:r>
            <a:r>
              <a:rPr lang="fr-FR" dirty="0" err="1" smtClean="0"/>
              <a:t>dược</a:t>
            </a:r>
            <a:r>
              <a:rPr lang="fr-FR" dirty="0" smtClean="0"/>
              <a:t> (25982)</a:t>
            </a:r>
            <a:r>
              <a:rPr lang="en-US" dirty="0" smtClean="0"/>
              <a:t> +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đường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r>
              <a:rPr lang="en-US" dirty="0" smtClean="0"/>
              <a:t> (60)</a:t>
            </a:r>
          </a:p>
          <a:p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thuốc</a:t>
            </a:r>
            <a:r>
              <a:rPr lang="en-US" dirty="0" smtClean="0"/>
              <a:t> (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phẩm</a:t>
            </a:r>
            <a:r>
              <a:rPr lang="en-US" dirty="0" smtClean="0"/>
              <a:t> YHCT) - 833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thuốc</a:t>
            </a:r>
            <a:r>
              <a:rPr lang="en-US" dirty="0" smtClean="0"/>
              <a:t> YHCT (349)</a:t>
            </a:r>
          </a:p>
          <a:p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mã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YHCT (3456)</a:t>
            </a:r>
            <a:endParaRPr 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19gl">
  <a:themeElements>
    <a:clrScheme name="sample 2">
      <a:dk1>
        <a:srgbClr val="113F71"/>
      </a:dk1>
      <a:lt1>
        <a:srgbClr val="FFFFFF"/>
      </a:lt1>
      <a:dk2>
        <a:srgbClr val="000000"/>
      </a:dk2>
      <a:lt2>
        <a:srgbClr val="C1D1D3"/>
      </a:lt2>
      <a:accent1>
        <a:srgbClr val="2D7ACF"/>
      </a:accent1>
      <a:accent2>
        <a:srgbClr val="99CC00"/>
      </a:accent2>
      <a:accent3>
        <a:srgbClr val="FFFFFF"/>
      </a:accent3>
      <a:accent4>
        <a:srgbClr val="0D345F"/>
      </a:accent4>
      <a:accent5>
        <a:srgbClr val="ADBEE4"/>
      </a:accent5>
      <a:accent6>
        <a:srgbClr val="8AB900"/>
      </a:accent6>
      <a:hlink>
        <a:srgbClr val="5AABCC"/>
      </a:hlink>
      <a:folHlink>
        <a:srgbClr val="BD9E61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F52C0"/>
        </a:dk1>
        <a:lt1>
          <a:srgbClr val="FFFFFF"/>
        </a:lt1>
        <a:dk2>
          <a:srgbClr val="000000"/>
        </a:dk2>
        <a:lt2>
          <a:srgbClr val="D6E1E2"/>
        </a:lt2>
        <a:accent1>
          <a:srgbClr val="E38B55"/>
        </a:accent1>
        <a:accent2>
          <a:srgbClr val="CB81D5"/>
        </a:accent2>
        <a:accent3>
          <a:srgbClr val="FFFFFF"/>
        </a:accent3>
        <a:accent4>
          <a:srgbClr val="1945A4"/>
        </a:accent4>
        <a:accent5>
          <a:srgbClr val="EFC4B4"/>
        </a:accent5>
        <a:accent6>
          <a:srgbClr val="B874C1"/>
        </a:accent6>
        <a:hlink>
          <a:srgbClr val="705FC3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13F71"/>
        </a:dk1>
        <a:lt1>
          <a:srgbClr val="FFFFFF"/>
        </a:lt1>
        <a:dk2>
          <a:srgbClr val="000000"/>
        </a:dk2>
        <a:lt2>
          <a:srgbClr val="C1D1D3"/>
        </a:lt2>
        <a:accent1>
          <a:srgbClr val="2D7ACF"/>
        </a:accent1>
        <a:accent2>
          <a:srgbClr val="99CC00"/>
        </a:accent2>
        <a:accent3>
          <a:srgbClr val="FFFFFF"/>
        </a:accent3>
        <a:accent4>
          <a:srgbClr val="0D345F"/>
        </a:accent4>
        <a:accent5>
          <a:srgbClr val="ADBEE4"/>
        </a:accent5>
        <a:accent6>
          <a:srgbClr val="8AB900"/>
        </a:accent6>
        <a:hlink>
          <a:srgbClr val="5AABCC"/>
        </a:hlink>
        <a:folHlink>
          <a:srgbClr val="BD9E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F2163"/>
        </a:dk1>
        <a:lt1>
          <a:srgbClr val="FFFFFF"/>
        </a:lt1>
        <a:dk2>
          <a:srgbClr val="000000"/>
        </a:dk2>
        <a:lt2>
          <a:srgbClr val="CCD8DA"/>
        </a:lt2>
        <a:accent1>
          <a:srgbClr val="4067CA"/>
        </a:accent1>
        <a:accent2>
          <a:srgbClr val="00B4B0"/>
        </a:accent2>
        <a:accent3>
          <a:srgbClr val="FFFFFF"/>
        </a:accent3>
        <a:accent4>
          <a:srgbClr val="191B53"/>
        </a:accent4>
        <a:accent5>
          <a:srgbClr val="AFB8E1"/>
        </a:accent5>
        <a:accent6>
          <a:srgbClr val="00A39F"/>
        </a:accent6>
        <a:hlink>
          <a:srgbClr val="6DB1DF"/>
        </a:hlink>
        <a:folHlink>
          <a:srgbClr val="9292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cdb2004119gl</Template>
  <TotalTime>1689</TotalTime>
  <Words>2099</Words>
  <Application>Microsoft Office PowerPoint</Application>
  <PresentationFormat>On-screen Show (4:3)</PresentationFormat>
  <Paragraphs>208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cdb2004119gl</vt:lpstr>
      <vt:lpstr>DANH MỤC DÙNG CHUNG</vt:lpstr>
      <vt:lpstr>Nội dung</vt:lpstr>
      <vt:lpstr>Nội dung</vt:lpstr>
      <vt:lpstr>Sự cần thiết của DMDC</vt:lpstr>
      <vt:lpstr>Khái niệm về Danh mục dùng chung</vt:lpstr>
      <vt:lpstr>Khái niệm về Danh mục dùng chung</vt:lpstr>
      <vt:lpstr>Sự phát triển của DMDC</vt:lpstr>
      <vt:lpstr>DMDC phiên bản số 5</vt:lpstr>
      <vt:lpstr>DMDC phiên bản số 5 (tiếp)</vt:lpstr>
      <vt:lpstr>DMDC phiên bản số 5 (tiếp)</vt:lpstr>
      <vt:lpstr>DMDC phiên bản 6</vt:lpstr>
      <vt:lpstr>DMDC phiên bản 6 (tiếp)</vt:lpstr>
      <vt:lpstr>DMDC phiên bản 6 (tiếp)</vt:lpstr>
      <vt:lpstr>DMDC phiên bản 6 (tiếp)</vt:lpstr>
      <vt:lpstr>DMDC phiên bản 6 (tiếp)</vt:lpstr>
      <vt:lpstr>Nội dung</vt:lpstr>
      <vt:lpstr>Nguyên tắc áp dụng và triển khai DMDC</vt:lpstr>
      <vt:lpstr>Nguyên tắc áp dụng và triển khai DMDC</vt:lpstr>
      <vt:lpstr>Slide 19</vt:lpstr>
      <vt:lpstr>Slide 20</vt:lpstr>
      <vt:lpstr>Slide 21</vt:lpstr>
      <vt:lpstr>Slide 22</vt:lpstr>
      <vt:lpstr>Slide 23</vt:lpstr>
      <vt:lpstr>Slide 24</vt:lpstr>
      <vt:lpstr>Nội dung</vt:lpstr>
      <vt:lpstr>Khó khăn vướng mắc trong triển khai DMDC</vt:lpstr>
      <vt:lpstr>Slide 27</vt:lpstr>
      <vt:lpstr>Slide 28</vt:lpstr>
      <vt:lpstr>Thực tế triển khai</vt:lpstr>
      <vt:lpstr>Thực tế triển khai</vt:lpstr>
      <vt:lpstr>Nội dung</vt:lpstr>
      <vt:lpstr>Các lỗi thường gặp và cách xử lý</vt:lpstr>
      <vt:lpstr>Các lỗi thường gặp và cách xử lý</vt:lpstr>
      <vt:lpstr>Các lỗi thường gặp và cách xử lý</vt:lpstr>
      <vt:lpstr>Các lỗi thường gặp và cách xử lý</vt:lpstr>
      <vt:lpstr>Slide 36</vt:lpstr>
      <vt:lpstr>Slide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BÁO CÁO TÌNH HÌNH TRIỂN KHAI DỰ ÁN “BỆNH ÁN ĐIỆN TỬ  VÀ QUẢN LÝ HỆ THỐNG KHÁM CHỮA BỆNH GIAI ĐOẠN 2011-2014”</dc:title>
  <dc:creator>NO MORE</dc:creator>
  <cp:lastModifiedBy>mrsThuy</cp:lastModifiedBy>
  <cp:revision>172</cp:revision>
  <cp:lastPrinted>2015-08-03T09:47:39Z</cp:lastPrinted>
  <dcterms:created xsi:type="dcterms:W3CDTF">2015-08-02T10:43:56Z</dcterms:created>
  <dcterms:modified xsi:type="dcterms:W3CDTF">2019-03-29T01:11:13Z</dcterms:modified>
</cp:coreProperties>
</file>