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2">
  <p:sldMasterIdLst>
    <p:sldMasterId id="2147483648" r:id="rId1"/>
  </p:sldMasterIdLst>
  <p:notesMasterIdLst>
    <p:notesMasterId r:id="rId28"/>
  </p:notesMasterIdLst>
  <p:handoutMasterIdLst>
    <p:handoutMasterId r:id="rId29"/>
  </p:handoutMasterIdLst>
  <p:sldIdLst>
    <p:sldId id="256" r:id="rId2"/>
    <p:sldId id="313" r:id="rId3"/>
    <p:sldId id="471" r:id="rId4"/>
    <p:sldId id="321" r:id="rId5"/>
    <p:sldId id="469" r:id="rId6"/>
    <p:sldId id="481" r:id="rId7"/>
    <p:sldId id="482" r:id="rId8"/>
    <p:sldId id="483" r:id="rId9"/>
    <p:sldId id="484" r:id="rId10"/>
    <p:sldId id="472" r:id="rId11"/>
    <p:sldId id="441" r:id="rId12"/>
    <p:sldId id="485" r:id="rId13"/>
    <p:sldId id="470" r:id="rId14"/>
    <p:sldId id="476" r:id="rId15"/>
    <p:sldId id="473" r:id="rId16"/>
    <p:sldId id="488" r:id="rId17"/>
    <p:sldId id="477" r:id="rId18"/>
    <p:sldId id="474" r:id="rId19"/>
    <p:sldId id="478" r:id="rId20"/>
    <p:sldId id="475" r:id="rId21"/>
    <p:sldId id="479" r:id="rId22"/>
    <p:sldId id="480" r:id="rId23"/>
    <p:sldId id="486" r:id="rId24"/>
    <p:sldId id="487" r:id="rId25"/>
    <p:sldId id="440" r:id="rId26"/>
    <p:sldId id="410" r:id="rId27"/>
  </p:sldIdLst>
  <p:sldSz cx="9144000" cy="6858000" type="screen4x3"/>
  <p:notesSz cx="6858000" cy="9296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DDDDDD"/>
    <a:srgbClr val="C1D1D3"/>
    <a:srgbClr val="1966B3"/>
    <a:srgbClr val="800000"/>
    <a:srgbClr val="CC0000"/>
    <a:srgbClr val="990000"/>
    <a:srgbClr val="000000"/>
    <a:srgbClr val="99CC00"/>
    <a:srgbClr val="5AABCC"/>
    <a:srgbClr val="BD9E6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374" autoAdjust="0"/>
    <p:restoredTop sz="90139" autoAdjust="0"/>
  </p:normalViewPr>
  <p:slideViewPr>
    <p:cSldViewPr>
      <p:cViewPr>
        <p:scale>
          <a:sx n="100" d="100"/>
          <a:sy n="100" d="100"/>
        </p:scale>
        <p:origin x="-360" y="132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5138"/>
          </a:xfrm>
          <a:prstGeom prst="rect">
            <a:avLst/>
          </a:prstGeom>
        </p:spPr>
        <p:txBody>
          <a:bodyPr vert="horz" lIns="91440" tIns="45720" rIns="91440" bIns="45720" rtlCol="0"/>
          <a:lstStyle>
            <a:lvl1pPr algn="r">
              <a:defRPr sz="1200"/>
            </a:lvl1pPr>
          </a:lstStyle>
          <a:p>
            <a:fld id="{E2E19320-A9CF-455A-A8C8-9569919CA732}" type="datetimeFigureOut">
              <a:rPr lang="en-US" smtClean="0"/>
              <a:pPr/>
              <a:t>3/29/2019</a:t>
            </a:fld>
            <a:endParaRPr lang="en-US"/>
          </a:p>
        </p:txBody>
      </p:sp>
      <p:sp>
        <p:nvSpPr>
          <p:cNvPr id="4" name="Footer Placeholder 3"/>
          <p:cNvSpPr>
            <a:spLocks noGrp="1"/>
          </p:cNvSpPr>
          <p:nvPr>
            <p:ph type="ftr" sz="quarter" idx="2"/>
          </p:nvPr>
        </p:nvSpPr>
        <p:spPr>
          <a:xfrm>
            <a:off x="0" y="8829675"/>
            <a:ext cx="2971800"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29675"/>
            <a:ext cx="2971800" cy="465138"/>
          </a:xfrm>
          <a:prstGeom prst="rect">
            <a:avLst/>
          </a:prstGeom>
        </p:spPr>
        <p:txBody>
          <a:bodyPr vert="horz" lIns="91440" tIns="45720" rIns="91440" bIns="45720" rtlCol="0" anchor="b"/>
          <a:lstStyle>
            <a:lvl1pPr algn="r">
              <a:defRPr sz="1200"/>
            </a:lvl1pPr>
          </a:lstStyle>
          <a:p>
            <a:fld id="{4D50786F-96BB-4C6E-B556-4DD8173A1ACA}" type="slidenum">
              <a:rPr lang="en-US" smtClean="0"/>
              <a:pPr/>
              <a:t>‹#›</a:t>
            </a:fld>
            <a:endParaRPr lang="en-US"/>
          </a:p>
        </p:txBody>
      </p:sp>
    </p:spTree>
    <p:extLst>
      <p:ext uri="{BB962C8B-B14F-4D97-AF65-F5344CB8AC3E}">
        <p14:creationId xmlns:p14="http://schemas.microsoft.com/office/powerpoint/2010/main" xmlns="" val="6773627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2302" tIns="46151" rIns="92302" bIns="46151" rtlCol="0"/>
          <a:lstStyle>
            <a:lvl1pPr algn="l">
              <a:defRPr sz="1200"/>
            </a:lvl1pPr>
          </a:lstStyle>
          <a:p>
            <a:endParaRPr lang="en-US"/>
          </a:p>
        </p:txBody>
      </p:sp>
      <p:sp>
        <p:nvSpPr>
          <p:cNvPr id="3" name="Date Placeholder 2"/>
          <p:cNvSpPr>
            <a:spLocks noGrp="1"/>
          </p:cNvSpPr>
          <p:nvPr>
            <p:ph type="dt" idx="1"/>
          </p:nvPr>
        </p:nvSpPr>
        <p:spPr>
          <a:xfrm>
            <a:off x="3884613" y="0"/>
            <a:ext cx="2971800" cy="464820"/>
          </a:xfrm>
          <a:prstGeom prst="rect">
            <a:avLst/>
          </a:prstGeom>
        </p:spPr>
        <p:txBody>
          <a:bodyPr vert="horz" lIns="92302" tIns="46151" rIns="92302" bIns="46151" rtlCol="0"/>
          <a:lstStyle>
            <a:lvl1pPr algn="r">
              <a:defRPr sz="1200"/>
            </a:lvl1pPr>
          </a:lstStyle>
          <a:p>
            <a:fld id="{B7DB2E75-4A50-4ABF-B8C1-E189106CD890}" type="datetimeFigureOut">
              <a:rPr lang="en-US" smtClean="0"/>
              <a:pPr/>
              <a:t>3/29/2019</a:t>
            </a:fld>
            <a:endParaRPr lang="en-US"/>
          </a:p>
        </p:txBody>
      </p:sp>
      <p:sp>
        <p:nvSpPr>
          <p:cNvPr id="4" name="Slide Image Placeholder 3"/>
          <p:cNvSpPr>
            <a:spLocks noGrp="1" noRot="1" noChangeAspect="1"/>
          </p:cNvSpPr>
          <p:nvPr>
            <p:ph type="sldImg" idx="2"/>
          </p:nvPr>
        </p:nvSpPr>
        <p:spPr>
          <a:xfrm>
            <a:off x="1106488" y="698500"/>
            <a:ext cx="4646612" cy="3486150"/>
          </a:xfrm>
          <a:prstGeom prst="rect">
            <a:avLst/>
          </a:prstGeom>
          <a:noFill/>
          <a:ln w="12700">
            <a:solidFill>
              <a:prstClr val="black"/>
            </a:solidFill>
          </a:ln>
        </p:spPr>
        <p:txBody>
          <a:bodyPr vert="horz" lIns="92302" tIns="46151" rIns="92302" bIns="46151" rtlCol="0" anchor="ctr"/>
          <a:lstStyle/>
          <a:p>
            <a:endParaRPr lang="en-US"/>
          </a:p>
        </p:txBody>
      </p:sp>
      <p:sp>
        <p:nvSpPr>
          <p:cNvPr id="5" name="Notes Placeholder 4"/>
          <p:cNvSpPr>
            <a:spLocks noGrp="1"/>
          </p:cNvSpPr>
          <p:nvPr>
            <p:ph type="body" sz="quarter" idx="3"/>
          </p:nvPr>
        </p:nvSpPr>
        <p:spPr>
          <a:xfrm>
            <a:off x="685800" y="4415790"/>
            <a:ext cx="5486400" cy="4183380"/>
          </a:xfrm>
          <a:prstGeom prst="rect">
            <a:avLst/>
          </a:prstGeom>
        </p:spPr>
        <p:txBody>
          <a:bodyPr vert="horz" lIns="92302" tIns="46151" rIns="92302" bIns="46151"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71800" cy="464820"/>
          </a:xfrm>
          <a:prstGeom prst="rect">
            <a:avLst/>
          </a:prstGeom>
        </p:spPr>
        <p:txBody>
          <a:bodyPr vert="horz" lIns="92302" tIns="46151" rIns="92302" bIns="46151"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29967"/>
            <a:ext cx="2971800" cy="464820"/>
          </a:xfrm>
          <a:prstGeom prst="rect">
            <a:avLst/>
          </a:prstGeom>
        </p:spPr>
        <p:txBody>
          <a:bodyPr vert="horz" lIns="92302" tIns="46151" rIns="92302" bIns="46151" rtlCol="0" anchor="b"/>
          <a:lstStyle>
            <a:lvl1pPr algn="r">
              <a:defRPr sz="1200"/>
            </a:lvl1pPr>
          </a:lstStyle>
          <a:p>
            <a:fld id="{C599A53B-FA0B-4DCC-926E-034CE3860615}" type="slidenum">
              <a:rPr lang="en-US" smtClean="0"/>
              <a:pPr/>
              <a:t>‹#›</a:t>
            </a:fld>
            <a:endParaRPr lang="en-US"/>
          </a:p>
        </p:txBody>
      </p:sp>
    </p:spTree>
    <p:extLst>
      <p:ext uri="{BB962C8B-B14F-4D97-AF65-F5344CB8AC3E}">
        <p14:creationId xmlns:p14="http://schemas.microsoft.com/office/powerpoint/2010/main" xmlns="" val="3050736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99A53B-FA0B-4DCC-926E-034CE3860615}" type="slidenum">
              <a:rPr lang="en-US" smtClean="0"/>
              <a:pPr/>
              <a:t>4</a:t>
            </a:fld>
            <a:endParaRPr lang="en-US"/>
          </a:p>
        </p:txBody>
      </p:sp>
    </p:spTree>
    <p:extLst>
      <p:ext uri="{BB962C8B-B14F-4D97-AF65-F5344CB8AC3E}">
        <p14:creationId xmlns:p14="http://schemas.microsoft.com/office/powerpoint/2010/main" xmlns="" val="26603019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BS 7799 </a:t>
            </a:r>
            <a:r>
              <a:rPr lang="en-US" dirty="0" err="1" smtClean="0"/>
              <a:t>bbảo</a:t>
            </a:r>
            <a:r>
              <a:rPr lang="en-US" baseline="0" dirty="0" smtClean="0"/>
              <a:t> </a:t>
            </a:r>
            <a:r>
              <a:rPr lang="en-US" baseline="0" dirty="0" err="1" smtClean="0"/>
              <a:t>msật</a:t>
            </a:r>
            <a:r>
              <a:rPr lang="en-US" baseline="0" dirty="0" smtClean="0"/>
              <a:t> </a:t>
            </a:r>
            <a:r>
              <a:rPr lang="en-US" baseline="0" dirty="0" err="1" smtClean="0"/>
              <a:t>tt</a:t>
            </a:r>
            <a:endParaRPr lang="en-US" dirty="0"/>
          </a:p>
        </p:txBody>
      </p:sp>
      <p:sp>
        <p:nvSpPr>
          <p:cNvPr id="4" name="Slide Number Placeholder 3"/>
          <p:cNvSpPr>
            <a:spLocks noGrp="1"/>
          </p:cNvSpPr>
          <p:nvPr>
            <p:ph type="sldNum" sz="quarter" idx="10"/>
          </p:nvPr>
        </p:nvSpPr>
        <p:spPr/>
        <p:txBody>
          <a:bodyPr/>
          <a:lstStyle/>
          <a:p>
            <a:fld id="{C599A53B-FA0B-4DCC-926E-034CE3860615}" type="slidenum">
              <a:rPr lang="en-US" smtClean="0"/>
              <a:pPr/>
              <a:t>18</a:t>
            </a:fld>
            <a:endParaRPr lang="en-US"/>
          </a:p>
        </p:txBody>
      </p:sp>
    </p:spTree>
    <p:extLst>
      <p:ext uri="{BB962C8B-B14F-4D97-AF65-F5344CB8AC3E}">
        <p14:creationId xmlns:p14="http://schemas.microsoft.com/office/powerpoint/2010/main" xmlns="" val="423124502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file:///E:\Working%202019\SHIP%20Prj\JICA\1200px-Japan_International_Cooperation_Agency_logo.svg.png"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bwMode="grayWhite">
      <p:bgPr>
        <a:solidFill>
          <a:schemeClr val="bg1"/>
        </a:solidFill>
        <a:effectLst/>
      </p:bgPr>
    </p:bg>
    <p:spTree>
      <p:nvGrpSpPr>
        <p:cNvPr id="1" name=""/>
        <p:cNvGrpSpPr/>
        <p:nvPr/>
      </p:nvGrpSpPr>
      <p:grpSpPr>
        <a:xfrm>
          <a:off x="0" y="0"/>
          <a:ext cx="0" cy="0"/>
          <a:chOff x="0" y="0"/>
          <a:chExt cx="0" cy="0"/>
        </a:xfrm>
      </p:grpSpPr>
      <p:sp>
        <p:nvSpPr>
          <p:cNvPr id="3150" name="Rectangle 78"/>
          <p:cNvSpPr>
            <a:spLocks noChangeArrowheads="1"/>
          </p:cNvSpPr>
          <p:nvPr/>
        </p:nvSpPr>
        <p:spPr bwMode="gray">
          <a:xfrm rot="5400000">
            <a:off x="7904162" y="1163638"/>
            <a:ext cx="2098675" cy="381000"/>
          </a:xfrm>
          <a:prstGeom prst="rect">
            <a:avLst/>
          </a:prstGeom>
          <a:gradFill rotWithShape="1">
            <a:gsLst>
              <a:gs pos="0">
                <a:schemeClr val="bg2"/>
              </a:gs>
              <a:gs pos="100000">
                <a:schemeClr val="bg2">
                  <a:gamma/>
                  <a:tint val="54510"/>
                  <a:invGamma/>
                </a:schemeClr>
              </a:gs>
            </a:gsLst>
            <a:lin ang="0" scaled="1"/>
          </a:gra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3074" name="Rectangle 2"/>
          <p:cNvSpPr>
            <a:spLocks noGrp="1" noChangeArrowheads="1"/>
          </p:cNvSpPr>
          <p:nvPr>
            <p:ph type="ctrTitle"/>
          </p:nvPr>
        </p:nvSpPr>
        <p:spPr>
          <a:xfrm>
            <a:off x="1752600" y="2057400"/>
            <a:ext cx="5791200" cy="1698625"/>
          </a:xfrm>
        </p:spPr>
        <p:txBody>
          <a:bodyPr/>
          <a:lstStyle>
            <a:lvl1pPr algn="ctr">
              <a:defRPr sz="3600"/>
            </a:lvl1pPr>
          </a:lstStyle>
          <a:p>
            <a:pPr lvl="0"/>
            <a:r>
              <a:rPr lang="en-US" noProof="0" smtClean="0"/>
              <a:t>Click to edit Master title style</a:t>
            </a:r>
          </a:p>
        </p:txBody>
      </p:sp>
      <p:sp>
        <p:nvSpPr>
          <p:cNvPr id="3075" name="Rectangle 3"/>
          <p:cNvSpPr>
            <a:spLocks noGrp="1" noChangeArrowheads="1"/>
          </p:cNvSpPr>
          <p:nvPr>
            <p:ph type="subTitle" idx="1"/>
          </p:nvPr>
        </p:nvSpPr>
        <p:spPr>
          <a:xfrm>
            <a:off x="1752600" y="3990975"/>
            <a:ext cx="5791200" cy="457200"/>
          </a:xfrm>
        </p:spPr>
        <p:txBody>
          <a:bodyPr/>
          <a:lstStyle>
            <a:lvl1pPr marL="0" indent="0" algn="ctr">
              <a:buFont typeface="Wingdings" pitchFamily="2" charset="2"/>
              <a:buNone/>
              <a:defRPr sz="1800" b="1"/>
            </a:lvl1pPr>
          </a:lstStyle>
          <a:p>
            <a:pPr lvl="0"/>
            <a:r>
              <a:rPr lang="en-US" noProof="0" smtClean="0"/>
              <a:t>Click to edit Master subtitle style</a:t>
            </a:r>
          </a:p>
        </p:txBody>
      </p:sp>
      <p:grpSp>
        <p:nvGrpSpPr>
          <p:cNvPr id="3103" name="Group 31"/>
          <p:cNvGrpSpPr>
            <a:grpSpLocks/>
          </p:cNvGrpSpPr>
          <p:nvPr/>
        </p:nvGrpSpPr>
        <p:grpSpPr bwMode="auto">
          <a:xfrm rot="421294">
            <a:off x="971550" y="692150"/>
            <a:ext cx="1871663" cy="1944688"/>
            <a:chOff x="521" y="482"/>
            <a:chExt cx="1134" cy="1142"/>
          </a:xfrm>
        </p:grpSpPr>
        <p:sp>
          <p:nvSpPr>
            <p:cNvPr id="3104" name="Oval 32"/>
            <p:cNvSpPr>
              <a:spLocks noChangeArrowheads="1"/>
            </p:cNvSpPr>
            <p:nvPr userDrawn="1"/>
          </p:nvSpPr>
          <p:spPr bwMode="gray">
            <a:xfrm rot="-128649">
              <a:off x="851" y="811"/>
              <a:ext cx="479" cy="494"/>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a14="http://schemas.microsoft.com/office/drawing/2010/main" xmlns="" w="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grpSp>
          <p:nvGrpSpPr>
            <p:cNvPr id="3105" name="Group 33"/>
            <p:cNvGrpSpPr>
              <a:grpSpLocks/>
            </p:cNvGrpSpPr>
            <p:nvPr userDrawn="1"/>
          </p:nvGrpSpPr>
          <p:grpSpPr bwMode="auto">
            <a:xfrm rot="56277">
              <a:off x="1311" y="1224"/>
              <a:ext cx="266" cy="218"/>
              <a:chOff x="3452" y="878"/>
              <a:chExt cx="402" cy="342"/>
            </a:xfrm>
          </p:grpSpPr>
          <p:sp>
            <p:nvSpPr>
              <p:cNvPr id="3106" name="Oval 34"/>
              <p:cNvSpPr>
                <a:spLocks noChangeArrowheads="1"/>
              </p:cNvSpPr>
              <p:nvPr/>
            </p:nvSpPr>
            <p:spPr bwMode="gray">
              <a:xfrm>
                <a:off x="3639" y="1026"/>
                <a:ext cx="111" cy="126"/>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a14="http://schemas.microsoft.com/office/drawing/2010/main" xmlns="" w="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sp>
            <p:nvSpPr>
              <p:cNvPr id="3107" name="Oval 35"/>
              <p:cNvSpPr>
                <a:spLocks noChangeArrowheads="1"/>
              </p:cNvSpPr>
              <p:nvPr/>
            </p:nvSpPr>
            <p:spPr bwMode="gray">
              <a:xfrm>
                <a:off x="3763" y="1129"/>
                <a:ext cx="91" cy="91"/>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a14="http://schemas.microsoft.com/office/drawing/2010/main" xmlns="" w="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sp>
            <p:nvSpPr>
              <p:cNvPr id="3108" name="Oval 36"/>
              <p:cNvSpPr>
                <a:spLocks noChangeArrowheads="1"/>
              </p:cNvSpPr>
              <p:nvPr/>
            </p:nvSpPr>
            <p:spPr bwMode="gray">
              <a:xfrm>
                <a:off x="3452" y="878"/>
                <a:ext cx="182" cy="182"/>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a14="http://schemas.microsoft.com/office/drawing/2010/main" xmlns="" w="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grpSp>
        <p:grpSp>
          <p:nvGrpSpPr>
            <p:cNvPr id="3109" name="Group 37"/>
            <p:cNvGrpSpPr>
              <a:grpSpLocks/>
            </p:cNvGrpSpPr>
            <p:nvPr userDrawn="1"/>
          </p:nvGrpSpPr>
          <p:grpSpPr bwMode="auto">
            <a:xfrm rot="-23983151">
              <a:off x="1390" y="942"/>
              <a:ext cx="265" cy="219"/>
              <a:chOff x="3452" y="878"/>
              <a:chExt cx="402" cy="342"/>
            </a:xfrm>
          </p:grpSpPr>
          <p:sp>
            <p:nvSpPr>
              <p:cNvPr id="3110" name="Oval 38"/>
              <p:cNvSpPr>
                <a:spLocks noChangeArrowheads="1"/>
              </p:cNvSpPr>
              <p:nvPr/>
            </p:nvSpPr>
            <p:spPr bwMode="gray">
              <a:xfrm>
                <a:off x="3639" y="1026"/>
                <a:ext cx="111" cy="126"/>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a14="http://schemas.microsoft.com/office/drawing/2010/main" xmlns="" w="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sp>
            <p:nvSpPr>
              <p:cNvPr id="3111" name="Oval 39"/>
              <p:cNvSpPr>
                <a:spLocks noChangeArrowheads="1"/>
              </p:cNvSpPr>
              <p:nvPr/>
            </p:nvSpPr>
            <p:spPr bwMode="gray">
              <a:xfrm>
                <a:off x="3763" y="1129"/>
                <a:ext cx="91" cy="91"/>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a14="http://schemas.microsoft.com/office/drawing/2010/main" xmlns="" w="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sp>
            <p:nvSpPr>
              <p:cNvPr id="3112" name="Oval 40"/>
              <p:cNvSpPr>
                <a:spLocks noChangeArrowheads="1"/>
              </p:cNvSpPr>
              <p:nvPr/>
            </p:nvSpPr>
            <p:spPr bwMode="gray">
              <a:xfrm>
                <a:off x="3452" y="878"/>
                <a:ext cx="182" cy="182"/>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a14="http://schemas.microsoft.com/office/drawing/2010/main" xmlns="" w="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grpSp>
        <p:grpSp>
          <p:nvGrpSpPr>
            <p:cNvPr id="3113" name="Group 41"/>
            <p:cNvGrpSpPr>
              <a:grpSpLocks/>
            </p:cNvGrpSpPr>
            <p:nvPr userDrawn="1"/>
          </p:nvGrpSpPr>
          <p:grpSpPr bwMode="auto">
            <a:xfrm rot="-4925197">
              <a:off x="1293" y="630"/>
              <a:ext cx="257" cy="226"/>
              <a:chOff x="3452" y="878"/>
              <a:chExt cx="402" cy="342"/>
            </a:xfrm>
          </p:grpSpPr>
          <p:sp>
            <p:nvSpPr>
              <p:cNvPr id="3114" name="Oval 42"/>
              <p:cNvSpPr>
                <a:spLocks noChangeArrowheads="1"/>
              </p:cNvSpPr>
              <p:nvPr/>
            </p:nvSpPr>
            <p:spPr bwMode="gray">
              <a:xfrm>
                <a:off x="3639" y="1026"/>
                <a:ext cx="111" cy="126"/>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a14="http://schemas.microsoft.com/office/drawing/2010/main" xmlns="" w="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sp>
            <p:nvSpPr>
              <p:cNvPr id="3115" name="Oval 43"/>
              <p:cNvSpPr>
                <a:spLocks noChangeArrowheads="1"/>
              </p:cNvSpPr>
              <p:nvPr/>
            </p:nvSpPr>
            <p:spPr bwMode="gray">
              <a:xfrm>
                <a:off x="3763" y="1129"/>
                <a:ext cx="91" cy="91"/>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a14="http://schemas.microsoft.com/office/drawing/2010/main" xmlns="" w="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sp>
            <p:nvSpPr>
              <p:cNvPr id="3116" name="Oval 44"/>
              <p:cNvSpPr>
                <a:spLocks noChangeArrowheads="1"/>
              </p:cNvSpPr>
              <p:nvPr/>
            </p:nvSpPr>
            <p:spPr bwMode="gray">
              <a:xfrm>
                <a:off x="3452" y="878"/>
                <a:ext cx="182" cy="182"/>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a14="http://schemas.microsoft.com/office/drawing/2010/main" xmlns="" w="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grpSp>
        <p:grpSp>
          <p:nvGrpSpPr>
            <p:cNvPr id="3117" name="Group 45"/>
            <p:cNvGrpSpPr>
              <a:grpSpLocks/>
            </p:cNvGrpSpPr>
            <p:nvPr userDrawn="1"/>
          </p:nvGrpSpPr>
          <p:grpSpPr bwMode="auto">
            <a:xfrm rot="3149186">
              <a:off x="985" y="1383"/>
              <a:ext cx="257" cy="226"/>
              <a:chOff x="3452" y="878"/>
              <a:chExt cx="402" cy="342"/>
            </a:xfrm>
          </p:grpSpPr>
          <p:sp>
            <p:nvSpPr>
              <p:cNvPr id="3118" name="Oval 46"/>
              <p:cNvSpPr>
                <a:spLocks noChangeArrowheads="1"/>
              </p:cNvSpPr>
              <p:nvPr/>
            </p:nvSpPr>
            <p:spPr bwMode="gray">
              <a:xfrm>
                <a:off x="3639" y="1026"/>
                <a:ext cx="111" cy="126"/>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a14="http://schemas.microsoft.com/office/drawing/2010/main" xmlns="" w="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sp>
            <p:nvSpPr>
              <p:cNvPr id="3119" name="Oval 47"/>
              <p:cNvSpPr>
                <a:spLocks noChangeArrowheads="1"/>
              </p:cNvSpPr>
              <p:nvPr/>
            </p:nvSpPr>
            <p:spPr bwMode="gray">
              <a:xfrm>
                <a:off x="3763" y="1129"/>
                <a:ext cx="91" cy="91"/>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a14="http://schemas.microsoft.com/office/drawing/2010/main" xmlns="" w="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sp>
            <p:nvSpPr>
              <p:cNvPr id="3120" name="Oval 48"/>
              <p:cNvSpPr>
                <a:spLocks noChangeArrowheads="1"/>
              </p:cNvSpPr>
              <p:nvPr/>
            </p:nvSpPr>
            <p:spPr bwMode="gray">
              <a:xfrm>
                <a:off x="3452" y="878"/>
                <a:ext cx="182" cy="182"/>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a14="http://schemas.microsoft.com/office/drawing/2010/main" xmlns="" w="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grpSp>
        <p:grpSp>
          <p:nvGrpSpPr>
            <p:cNvPr id="3121" name="Group 49"/>
            <p:cNvGrpSpPr>
              <a:grpSpLocks/>
            </p:cNvGrpSpPr>
            <p:nvPr userDrawn="1"/>
          </p:nvGrpSpPr>
          <p:grpSpPr bwMode="auto">
            <a:xfrm rot="-29276986">
              <a:off x="966" y="498"/>
              <a:ext cx="257" cy="226"/>
              <a:chOff x="3452" y="878"/>
              <a:chExt cx="402" cy="342"/>
            </a:xfrm>
          </p:grpSpPr>
          <p:sp>
            <p:nvSpPr>
              <p:cNvPr id="3122" name="Oval 50"/>
              <p:cNvSpPr>
                <a:spLocks noChangeArrowheads="1"/>
              </p:cNvSpPr>
              <p:nvPr/>
            </p:nvSpPr>
            <p:spPr bwMode="gray">
              <a:xfrm>
                <a:off x="3639" y="1026"/>
                <a:ext cx="111" cy="126"/>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a14="http://schemas.microsoft.com/office/drawing/2010/main" xmlns="" w="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sp>
            <p:nvSpPr>
              <p:cNvPr id="3123" name="Oval 51"/>
              <p:cNvSpPr>
                <a:spLocks noChangeArrowheads="1"/>
              </p:cNvSpPr>
              <p:nvPr/>
            </p:nvSpPr>
            <p:spPr bwMode="gray">
              <a:xfrm>
                <a:off x="3763" y="1129"/>
                <a:ext cx="91" cy="91"/>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a14="http://schemas.microsoft.com/office/drawing/2010/main" xmlns="" w="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sp>
            <p:nvSpPr>
              <p:cNvPr id="3124" name="Oval 52"/>
              <p:cNvSpPr>
                <a:spLocks noChangeArrowheads="1"/>
              </p:cNvSpPr>
              <p:nvPr/>
            </p:nvSpPr>
            <p:spPr bwMode="gray">
              <a:xfrm>
                <a:off x="3452" y="878"/>
                <a:ext cx="182" cy="182"/>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a14="http://schemas.microsoft.com/office/drawing/2010/main" xmlns="" w="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grpSp>
        <p:grpSp>
          <p:nvGrpSpPr>
            <p:cNvPr id="3125" name="Group 53"/>
            <p:cNvGrpSpPr>
              <a:grpSpLocks/>
            </p:cNvGrpSpPr>
            <p:nvPr userDrawn="1"/>
          </p:nvGrpSpPr>
          <p:grpSpPr bwMode="auto">
            <a:xfrm rot="-10348150">
              <a:off x="628" y="649"/>
              <a:ext cx="266" cy="219"/>
              <a:chOff x="3452" y="878"/>
              <a:chExt cx="402" cy="342"/>
            </a:xfrm>
          </p:grpSpPr>
          <p:sp>
            <p:nvSpPr>
              <p:cNvPr id="3126" name="Oval 54"/>
              <p:cNvSpPr>
                <a:spLocks noChangeArrowheads="1"/>
              </p:cNvSpPr>
              <p:nvPr/>
            </p:nvSpPr>
            <p:spPr bwMode="gray">
              <a:xfrm>
                <a:off x="3639" y="1026"/>
                <a:ext cx="111" cy="126"/>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a14="http://schemas.microsoft.com/office/drawing/2010/main" xmlns="" w="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sp>
            <p:nvSpPr>
              <p:cNvPr id="3127" name="Oval 55"/>
              <p:cNvSpPr>
                <a:spLocks noChangeArrowheads="1"/>
              </p:cNvSpPr>
              <p:nvPr/>
            </p:nvSpPr>
            <p:spPr bwMode="gray">
              <a:xfrm>
                <a:off x="3763" y="1129"/>
                <a:ext cx="91" cy="91"/>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a14="http://schemas.microsoft.com/office/drawing/2010/main" xmlns="" w="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sp>
            <p:nvSpPr>
              <p:cNvPr id="3128" name="Oval 56"/>
              <p:cNvSpPr>
                <a:spLocks noChangeArrowheads="1"/>
              </p:cNvSpPr>
              <p:nvPr/>
            </p:nvSpPr>
            <p:spPr bwMode="gray">
              <a:xfrm>
                <a:off x="3452" y="878"/>
                <a:ext cx="182" cy="182"/>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a14="http://schemas.microsoft.com/office/drawing/2010/main" xmlns="" w="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grpSp>
        <p:grpSp>
          <p:nvGrpSpPr>
            <p:cNvPr id="3129" name="Group 57"/>
            <p:cNvGrpSpPr>
              <a:grpSpLocks/>
            </p:cNvGrpSpPr>
            <p:nvPr userDrawn="1"/>
          </p:nvGrpSpPr>
          <p:grpSpPr bwMode="auto">
            <a:xfrm rot="-34593241">
              <a:off x="521" y="973"/>
              <a:ext cx="265" cy="218"/>
              <a:chOff x="3452" y="878"/>
              <a:chExt cx="402" cy="342"/>
            </a:xfrm>
          </p:grpSpPr>
          <p:sp>
            <p:nvSpPr>
              <p:cNvPr id="3130" name="Oval 58"/>
              <p:cNvSpPr>
                <a:spLocks noChangeArrowheads="1"/>
              </p:cNvSpPr>
              <p:nvPr/>
            </p:nvSpPr>
            <p:spPr bwMode="gray">
              <a:xfrm>
                <a:off x="3639" y="1026"/>
                <a:ext cx="111" cy="126"/>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a14="http://schemas.microsoft.com/office/drawing/2010/main" xmlns="" w="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sp>
            <p:nvSpPr>
              <p:cNvPr id="3131" name="Oval 59"/>
              <p:cNvSpPr>
                <a:spLocks noChangeArrowheads="1"/>
              </p:cNvSpPr>
              <p:nvPr/>
            </p:nvSpPr>
            <p:spPr bwMode="gray">
              <a:xfrm>
                <a:off x="3763" y="1129"/>
                <a:ext cx="91" cy="91"/>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a14="http://schemas.microsoft.com/office/drawing/2010/main" xmlns="" w="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sp>
            <p:nvSpPr>
              <p:cNvPr id="3132" name="Oval 60"/>
              <p:cNvSpPr>
                <a:spLocks noChangeArrowheads="1"/>
              </p:cNvSpPr>
              <p:nvPr/>
            </p:nvSpPr>
            <p:spPr bwMode="gray">
              <a:xfrm>
                <a:off x="3452" y="878"/>
                <a:ext cx="182" cy="182"/>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a14="http://schemas.microsoft.com/office/drawing/2010/main" xmlns="" w="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grpSp>
        <p:grpSp>
          <p:nvGrpSpPr>
            <p:cNvPr id="3133" name="Group 61"/>
            <p:cNvGrpSpPr>
              <a:grpSpLocks/>
            </p:cNvGrpSpPr>
            <p:nvPr userDrawn="1"/>
          </p:nvGrpSpPr>
          <p:grpSpPr bwMode="auto">
            <a:xfrm rot="-15320246">
              <a:off x="654" y="1263"/>
              <a:ext cx="257" cy="226"/>
              <a:chOff x="3452" y="878"/>
              <a:chExt cx="402" cy="342"/>
            </a:xfrm>
          </p:grpSpPr>
          <p:sp>
            <p:nvSpPr>
              <p:cNvPr id="3134" name="Oval 62"/>
              <p:cNvSpPr>
                <a:spLocks noChangeArrowheads="1"/>
              </p:cNvSpPr>
              <p:nvPr/>
            </p:nvSpPr>
            <p:spPr bwMode="gray">
              <a:xfrm>
                <a:off x="3639" y="1026"/>
                <a:ext cx="111" cy="126"/>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a14="http://schemas.microsoft.com/office/drawing/2010/main" xmlns="" w="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sp>
            <p:nvSpPr>
              <p:cNvPr id="3135" name="Oval 63"/>
              <p:cNvSpPr>
                <a:spLocks noChangeArrowheads="1"/>
              </p:cNvSpPr>
              <p:nvPr/>
            </p:nvSpPr>
            <p:spPr bwMode="gray">
              <a:xfrm>
                <a:off x="3763" y="1129"/>
                <a:ext cx="91" cy="91"/>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a14="http://schemas.microsoft.com/office/drawing/2010/main" xmlns="" w="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sp>
            <p:nvSpPr>
              <p:cNvPr id="3136" name="Oval 64"/>
              <p:cNvSpPr>
                <a:spLocks noChangeArrowheads="1"/>
              </p:cNvSpPr>
              <p:nvPr/>
            </p:nvSpPr>
            <p:spPr bwMode="gray">
              <a:xfrm>
                <a:off x="3452" y="878"/>
                <a:ext cx="182" cy="182"/>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a14="http://schemas.microsoft.com/office/drawing/2010/main" xmlns="" w="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grpSp>
      </p:grpSp>
      <p:sp>
        <p:nvSpPr>
          <p:cNvPr id="3137" name="Rectangle 65"/>
          <p:cNvSpPr>
            <a:spLocks noChangeArrowheads="1"/>
          </p:cNvSpPr>
          <p:nvPr/>
        </p:nvSpPr>
        <p:spPr bwMode="gray">
          <a:xfrm>
            <a:off x="457200" y="0"/>
            <a:ext cx="7620000" cy="304800"/>
          </a:xfrm>
          <a:prstGeom prst="rect">
            <a:avLst/>
          </a:prstGeom>
          <a:gradFill rotWithShape="1">
            <a:gsLst>
              <a:gs pos="0">
                <a:schemeClr val="folHlink"/>
              </a:gs>
              <a:gs pos="100000">
                <a:schemeClr val="folHlink">
                  <a:gamma/>
                  <a:tint val="24314"/>
                  <a:invGamma/>
                </a:schemeClr>
              </a:gs>
            </a:gsLst>
            <a:lin ang="0" scaled="1"/>
          </a:gra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3138" name="Rectangle 66"/>
          <p:cNvSpPr>
            <a:spLocks noChangeArrowheads="1"/>
          </p:cNvSpPr>
          <p:nvPr/>
        </p:nvSpPr>
        <p:spPr bwMode="gray">
          <a:xfrm>
            <a:off x="6664325" y="-7938"/>
            <a:ext cx="2098675" cy="312738"/>
          </a:xfrm>
          <a:prstGeom prst="rect">
            <a:avLst/>
          </a:prstGeom>
          <a:gradFill rotWithShape="1">
            <a:gsLst>
              <a:gs pos="0">
                <a:schemeClr val="hlink"/>
              </a:gs>
              <a:gs pos="100000">
                <a:schemeClr val="hlink">
                  <a:gamma/>
                  <a:tint val="33333"/>
                  <a:invGamma/>
                </a:schemeClr>
              </a:gs>
            </a:gsLst>
            <a:lin ang="0" scaled="1"/>
          </a:gra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3140" name="Rectangle 68"/>
          <p:cNvSpPr>
            <a:spLocks noChangeArrowheads="1"/>
          </p:cNvSpPr>
          <p:nvPr/>
        </p:nvSpPr>
        <p:spPr bwMode="gray">
          <a:xfrm rot="10800000">
            <a:off x="2549525" y="6553200"/>
            <a:ext cx="6230938" cy="317500"/>
          </a:xfrm>
          <a:prstGeom prst="rect">
            <a:avLst/>
          </a:prstGeom>
          <a:gradFill rotWithShape="1">
            <a:gsLst>
              <a:gs pos="0">
                <a:schemeClr val="hlink"/>
              </a:gs>
              <a:gs pos="100000">
                <a:schemeClr val="hlink">
                  <a:gamma/>
                  <a:tint val="33333"/>
                  <a:invGamma/>
                </a:schemeClr>
              </a:gs>
            </a:gsLst>
            <a:lin ang="0" scaled="1"/>
          </a:gra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3141" name="Rectangle 69"/>
          <p:cNvSpPr>
            <a:spLocks noChangeArrowheads="1"/>
          </p:cNvSpPr>
          <p:nvPr/>
        </p:nvSpPr>
        <p:spPr bwMode="gray">
          <a:xfrm>
            <a:off x="8763000" y="-7938"/>
            <a:ext cx="381000" cy="314326"/>
          </a:xfrm>
          <a:prstGeom prst="rect">
            <a:avLst/>
          </a:prstGeom>
          <a:gradFill rotWithShape="1">
            <a:gsLst>
              <a:gs pos="0">
                <a:schemeClr val="accent1"/>
              </a:gs>
              <a:gs pos="100000">
                <a:schemeClr val="accent1">
                  <a:gamma/>
                  <a:tint val="24314"/>
                  <a:invGamma/>
                </a:schemeClr>
              </a:gs>
            </a:gsLst>
            <a:lin ang="5400000" scaled="1"/>
          </a:gra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3142" name="Rectangle 70"/>
          <p:cNvSpPr>
            <a:spLocks noChangeArrowheads="1"/>
          </p:cNvSpPr>
          <p:nvPr/>
        </p:nvSpPr>
        <p:spPr bwMode="gray">
          <a:xfrm>
            <a:off x="457200" y="6554788"/>
            <a:ext cx="2098675" cy="317500"/>
          </a:xfrm>
          <a:prstGeom prst="rect">
            <a:avLst/>
          </a:prstGeom>
          <a:gradFill rotWithShape="1">
            <a:gsLst>
              <a:gs pos="0">
                <a:schemeClr val="bg2">
                  <a:gamma/>
                  <a:tint val="36471"/>
                  <a:invGamma/>
                </a:schemeClr>
              </a:gs>
              <a:gs pos="100000">
                <a:schemeClr val="bg2"/>
              </a:gs>
            </a:gsLst>
            <a:lin ang="0" scaled="1"/>
          </a:gra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3143" name="Rectangle 71"/>
          <p:cNvSpPr>
            <a:spLocks noChangeArrowheads="1"/>
          </p:cNvSpPr>
          <p:nvPr/>
        </p:nvSpPr>
        <p:spPr bwMode="gray">
          <a:xfrm>
            <a:off x="0" y="6553200"/>
            <a:ext cx="457200" cy="319088"/>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3144" name="Rectangle 72"/>
          <p:cNvSpPr>
            <a:spLocks noChangeArrowheads="1"/>
          </p:cNvSpPr>
          <p:nvPr/>
        </p:nvSpPr>
        <p:spPr bwMode="gray">
          <a:xfrm>
            <a:off x="0" y="0"/>
            <a:ext cx="457200" cy="304800"/>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3145" name="Rectangle 73"/>
          <p:cNvSpPr>
            <a:spLocks noChangeArrowheads="1"/>
          </p:cNvSpPr>
          <p:nvPr/>
        </p:nvSpPr>
        <p:spPr bwMode="gray">
          <a:xfrm rot="5400000">
            <a:off x="-2213769" y="2510631"/>
            <a:ext cx="4876800" cy="465138"/>
          </a:xfrm>
          <a:prstGeom prst="rect">
            <a:avLst/>
          </a:prstGeom>
          <a:gradFill rotWithShape="1">
            <a:gsLst>
              <a:gs pos="0">
                <a:schemeClr val="hlink"/>
              </a:gs>
              <a:gs pos="100000">
                <a:schemeClr val="hlink">
                  <a:gamma/>
                  <a:tint val="33333"/>
                  <a:invGamma/>
                </a:schemeClr>
              </a:gs>
            </a:gsLst>
            <a:lin ang="0" scaled="1"/>
          </a:gra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3146" name="Rectangle 74"/>
          <p:cNvSpPr>
            <a:spLocks noChangeArrowheads="1"/>
          </p:cNvSpPr>
          <p:nvPr/>
        </p:nvSpPr>
        <p:spPr bwMode="gray">
          <a:xfrm rot="5400000">
            <a:off x="-575469" y="5520531"/>
            <a:ext cx="1600200" cy="465138"/>
          </a:xfrm>
          <a:prstGeom prst="rect">
            <a:avLst/>
          </a:prstGeom>
          <a:gradFill rotWithShape="1">
            <a:gsLst>
              <a:gs pos="0">
                <a:schemeClr val="accent2">
                  <a:gamma/>
                  <a:tint val="57647"/>
                  <a:invGamma/>
                </a:schemeClr>
              </a:gs>
              <a:gs pos="100000">
                <a:schemeClr val="accent2"/>
              </a:gs>
            </a:gsLst>
            <a:lin ang="0" scaled="1"/>
          </a:gra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3147" name="Rectangle 75"/>
          <p:cNvSpPr>
            <a:spLocks noChangeArrowheads="1"/>
          </p:cNvSpPr>
          <p:nvPr/>
        </p:nvSpPr>
        <p:spPr bwMode="ltGray">
          <a:xfrm>
            <a:off x="8769350" y="6538913"/>
            <a:ext cx="374650" cy="327025"/>
          </a:xfrm>
          <a:prstGeom prst="rect">
            <a:avLst/>
          </a:prstGeom>
          <a:gradFill rotWithShape="1">
            <a:gsLst>
              <a:gs pos="0">
                <a:schemeClr val="bg1"/>
              </a:gs>
              <a:gs pos="100000">
                <a:schemeClr val="bg1">
                  <a:gamma/>
                  <a:shade val="78824"/>
                  <a:invGamma/>
                </a:schemeClr>
              </a:gs>
            </a:gsLst>
            <a:lin ang="5400000" scaled="1"/>
          </a:gra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3148" name="Rectangle 76"/>
          <p:cNvSpPr>
            <a:spLocks noChangeArrowheads="1"/>
          </p:cNvSpPr>
          <p:nvPr/>
        </p:nvSpPr>
        <p:spPr bwMode="gray">
          <a:xfrm rot="5400000">
            <a:off x="6557962" y="3967163"/>
            <a:ext cx="4791075" cy="381000"/>
          </a:xfrm>
          <a:prstGeom prst="rect">
            <a:avLst/>
          </a:prstGeom>
          <a:gradFill rotWithShape="1">
            <a:gsLst>
              <a:gs pos="0">
                <a:schemeClr val="accent2">
                  <a:gamma/>
                  <a:tint val="57647"/>
                  <a:invGamma/>
                </a:schemeClr>
              </a:gs>
              <a:gs pos="100000">
                <a:schemeClr val="accent2"/>
              </a:gs>
            </a:gsLst>
            <a:lin ang="0" scaled="1"/>
          </a:gra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3149" name="Rectangle 77"/>
          <p:cNvSpPr>
            <a:spLocks noChangeArrowheads="1"/>
          </p:cNvSpPr>
          <p:nvPr/>
        </p:nvSpPr>
        <p:spPr bwMode="gray">
          <a:xfrm>
            <a:off x="8763000" y="1752600"/>
            <a:ext cx="381000" cy="152400"/>
          </a:xfrm>
          <a:prstGeom prst="rect">
            <a:avLst/>
          </a:prstGeom>
          <a:gradFill rotWithShape="1">
            <a:gsLst>
              <a:gs pos="0">
                <a:schemeClr val="folHlink"/>
              </a:gs>
              <a:gs pos="100000">
                <a:schemeClr val="folHlink">
                  <a:gamma/>
                  <a:tint val="72549"/>
                  <a:invGamma/>
                </a:schemeClr>
              </a:gs>
            </a:gsLst>
            <a:lin ang="5400000" scaled="1"/>
          </a:gra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3152" name="Line 80"/>
          <p:cNvSpPr>
            <a:spLocks noChangeShapeType="1"/>
          </p:cNvSpPr>
          <p:nvPr/>
        </p:nvSpPr>
        <p:spPr bwMode="auto">
          <a:xfrm>
            <a:off x="0" y="304800"/>
            <a:ext cx="9144000" cy="0"/>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3153" name="Line 81"/>
          <p:cNvSpPr>
            <a:spLocks noChangeShapeType="1"/>
          </p:cNvSpPr>
          <p:nvPr/>
        </p:nvSpPr>
        <p:spPr bwMode="auto">
          <a:xfrm>
            <a:off x="0" y="6553200"/>
            <a:ext cx="9144000" cy="0"/>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3154" name="Line 82"/>
          <p:cNvSpPr>
            <a:spLocks noChangeShapeType="1"/>
          </p:cNvSpPr>
          <p:nvPr/>
        </p:nvSpPr>
        <p:spPr bwMode="auto">
          <a:xfrm>
            <a:off x="457200" y="0"/>
            <a:ext cx="0" cy="6858000"/>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3155" name="Line 83"/>
          <p:cNvSpPr>
            <a:spLocks noChangeShapeType="1"/>
          </p:cNvSpPr>
          <p:nvPr/>
        </p:nvSpPr>
        <p:spPr bwMode="auto">
          <a:xfrm>
            <a:off x="8763000" y="0"/>
            <a:ext cx="0" cy="6858000"/>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3156" name="Line 84"/>
          <p:cNvSpPr>
            <a:spLocks noChangeShapeType="1"/>
          </p:cNvSpPr>
          <p:nvPr/>
        </p:nvSpPr>
        <p:spPr bwMode="auto">
          <a:xfrm flipH="1">
            <a:off x="0" y="4953000"/>
            <a:ext cx="457200" cy="0"/>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3157" name="Line 85"/>
          <p:cNvSpPr>
            <a:spLocks noChangeShapeType="1"/>
          </p:cNvSpPr>
          <p:nvPr/>
        </p:nvSpPr>
        <p:spPr bwMode="auto">
          <a:xfrm>
            <a:off x="8763000" y="1752600"/>
            <a:ext cx="381000" cy="0"/>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3158" name="Line 86"/>
          <p:cNvSpPr>
            <a:spLocks noChangeShapeType="1"/>
          </p:cNvSpPr>
          <p:nvPr/>
        </p:nvSpPr>
        <p:spPr bwMode="auto">
          <a:xfrm>
            <a:off x="8763000" y="1905000"/>
            <a:ext cx="381000" cy="0"/>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3159" name="Line 87"/>
          <p:cNvSpPr>
            <a:spLocks noChangeShapeType="1"/>
          </p:cNvSpPr>
          <p:nvPr/>
        </p:nvSpPr>
        <p:spPr bwMode="auto">
          <a:xfrm>
            <a:off x="2543175" y="6553200"/>
            <a:ext cx="0" cy="304800"/>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3160" name="Line 88"/>
          <p:cNvSpPr>
            <a:spLocks noChangeShapeType="1"/>
          </p:cNvSpPr>
          <p:nvPr/>
        </p:nvSpPr>
        <p:spPr bwMode="auto">
          <a:xfrm flipV="1">
            <a:off x="6672263" y="0"/>
            <a:ext cx="0" cy="304800"/>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pic>
        <p:nvPicPr>
          <p:cNvPr id="60" name="1200px-Japan_International_Cooperation_Agency_logo.svg.png"/>
          <p:cNvPicPr/>
          <p:nvPr userDrawn="1"/>
        </p:nvPicPr>
        <p:blipFill>
          <a:blip r:embed="rId2" r:link="rId3" cstate="print">
            <a:extLst>
              <a:ext uri="{28A0092B-C50C-407E-A947-70E740481C1C}">
                <a14:useLocalDpi xmlns:a14="http://schemas.microsoft.com/office/drawing/2010/main" xmlns=""/>
              </a:ext>
            </a:extLst>
          </a:blip>
          <a:stretch>
            <a:fillRect/>
          </a:stretch>
        </p:blipFill>
        <p:spPr>
          <a:xfrm>
            <a:off x="1219200" y="1199408"/>
            <a:ext cx="1260763" cy="1010392"/>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endParaRPr lang="en-US"/>
          </a:p>
        </p:txBody>
      </p:sp>
      <p:sp>
        <p:nvSpPr>
          <p:cNvPr id="5" name="Slide Number Placeholder 4"/>
          <p:cNvSpPr>
            <a:spLocks noGrp="1"/>
          </p:cNvSpPr>
          <p:nvPr>
            <p:ph type="sldNum" sz="quarter" idx="11"/>
          </p:nvPr>
        </p:nvSpPr>
        <p:spPr/>
        <p:txBody>
          <a:bodyPr/>
          <a:lstStyle>
            <a:lvl1pPr>
              <a:defRPr/>
            </a:lvl1pPr>
          </a:lstStyle>
          <a:p>
            <a:fld id="{1CF9AB39-2A67-4D48-9A3D-F38DB492485B}" type="slidenum">
              <a:rPr lang="en-US"/>
              <a:pPr/>
              <a:t>‹#›</a:t>
            </a:fld>
            <a:endParaRPr lang="en-US"/>
          </a:p>
        </p:txBody>
      </p:sp>
      <p:sp>
        <p:nvSpPr>
          <p:cNvPr id="6" name="Date Placeholder 5"/>
          <p:cNvSpPr>
            <a:spLocks noGrp="1"/>
          </p:cNvSpPr>
          <p:nvPr>
            <p:ph type="dt" sz="half" idx="12"/>
          </p:nvPr>
        </p:nvSpPr>
        <p:spPr/>
        <p:txBody>
          <a:bodyPr/>
          <a:lstStyle>
            <a:lvl1pPr>
              <a:defRPr/>
            </a:lvl1pPr>
          </a:lstStyle>
          <a:p>
            <a:endParaRPr lang="en-US" dirty="0"/>
          </a:p>
        </p:txBody>
      </p:sp>
    </p:spTree>
    <p:extLst>
      <p:ext uri="{BB962C8B-B14F-4D97-AF65-F5344CB8AC3E}">
        <p14:creationId xmlns:p14="http://schemas.microsoft.com/office/powerpoint/2010/main" xmlns="" val="27890450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7813" y="122238"/>
            <a:ext cx="2005012" cy="602773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122238"/>
            <a:ext cx="5865813" cy="60277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endParaRPr lang="en-US"/>
          </a:p>
        </p:txBody>
      </p:sp>
      <p:sp>
        <p:nvSpPr>
          <p:cNvPr id="5" name="Slide Number Placeholder 4"/>
          <p:cNvSpPr>
            <a:spLocks noGrp="1"/>
          </p:cNvSpPr>
          <p:nvPr>
            <p:ph type="sldNum" sz="quarter" idx="11"/>
          </p:nvPr>
        </p:nvSpPr>
        <p:spPr/>
        <p:txBody>
          <a:bodyPr/>
          <a:lstStyle>
            <a:lvl1pPr>
              <a:defRPr/>
            </a:lvl1pPr>
          </a:lstStyle>
          <a:p>
            <a:fld id="{E312BDEF-B1DD-446E-8CBA-A724C08EA256}" type="slidenum">
              <a:rPr lang="en-US"/>
              <a:pPr/>
              <a:t>‹#›</a:t>
            </a:fld>
            <a:endParaRPr lang="en-US"/>
          </a:p>
        </p:txBody>
      </p:sp>
      <p:sp>
        <p:nvSpPr>
          <p:cNvPr id="6" name="Date Placeholder 5"/>
          <p:cNvSpPr>
            <a:spLocks noGrp="1"/>
          </p:cNvSpPr>
          <p:nvPr>
            <p:ph type="dt" sz="half" idx="12"/>
          </p:nvPr>
        </p:nvSpPr>
        <p:spPr/>
        <p:txBody>
          <a:bodyPr/>
          <a:lstStyle>
            <a:lvl1pPr>
              <a:defRPr/>
            </a:lvl1pPr>
          </a:lstStyle>
          <a:p>
            <a:endParaRPr lang="en-US" dirty="0"/>
          </a:p>
        </p:txBody>
      </p:sp>
    </p:spTree>
    <p:extLst>
      <p:ext uri="{BB962C8B-B14F-4D97-AF65-F5344CB8AC3E}">
        <p14:creationId xmlns:p14="http://schemas.microsoft.com/office/powerpoint/2010/main" xmlns="" val="26515060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90600" y="122238"/>
            <a:ext cx="6705600" cy="563562"/>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09600" y="1228725"/>
            <a:ext cx="8023225" cy="4921250"/>
          </a:xfrm>
        </p:spPr>
        <p:txBody>
          <a:bodyPr/>
          <a:lstStyle/>
          <a:p>
            <a:r>
              <a:rPr lang="en-US" smtClean="0"/>
              <a:t>Click icon to add table</a:t>
            </a:r>
            <a:endParaRPr lang="en-US"/>
          </a:p>
        </p:txBody>
      </p:sp>
      <p:sp>
        <p:nvSpPr>
          <p:cNvPr id="4" name="Footer Placeholder 3"/>
          <p:cNvSpPr>
            <a:spLocks noGrp="1"/>
          </p:cNvSpPr>
          <p:nvPr>
            <p:ph type="ftr" sz="quarter" idx="10"/>
          </p:nvPr>
        </p:nvSpPr>
        <p:spPr>
          <a:xfrm>
            <a:off x="5791200" y="6248400"/>
            <a:ext cx="2895600" cy="334963"/>
          </a:xfrm>
        </p:spPr>
        <p:txBody>
          <a:bodyPr/>
          <a:lstStyle>
            <a:lvl1pPr>
              <a:defRPr/>
            </a:lvl1pPr>
          </a:lstStyle>
          <a:p>
            <a:endParaRPr lang="en-US"/>
          </a:p>
        </p:txBody>
      </p:sp>
      <p:sp>
        <p:nvSpPr>
          <p:cNvPr id="5" name="Slide Number Placeholder 4"/>
          <p:cNvSpPr>
            <a:spLocks noGrp="1"/>
          </p:cNvSpPr>
          <p:nvPr>
            <p:ph type="sldNum" sz="quarter" idx="11"/>
          </p:nvPr>
        </p:nvSpPr>
        <p:spPr>
          <a:xfrm>
            <a:off x="3429000" y="6338888"/>
            <a:ext cx="2133600" cy="244475"/>
          </a:xfrm>
        </p:spPr>
        <p:txBody>
          <a:bodyPr/>
          <a:lstStyle>
            <a:lvl1pPr>
              <a:defRPr/>
            </a:lvl1pPr>
          </a:lstStyle>
          <a:p>
            <a:fld id="{28CDAC2F-97D2-4278-83DC-D7C262015385}" type="slidenum">
              <a:rPr lang="en-US"/>
              <a:pPr/>
              <a:t>‹#›</a:t>
            </a:fld>
            <a:endParaRPr lang="en-US"/>
          </a:p>
        </p:txBody>
      </p:sp>
      <p:sp>
        <p:nvSpPr>
          <p:cNvPr id="6" name="Date Placeholder 5"/>
          <p:cNvSpPr>
            <a:spLocks noGrp="1"/>
          </p:cNvSpPr>
          <p:nvPr>
            <p:ph type="dt" sz="half" idx="12"/>
          </p:nvPr>
        </p:nvSpPr>
        <p:spPr>
          <a:xfrm>
            <a:off x="457200" y="6324600"/>
            <a:ext cx="2133600" cy="244475"/>
          </a:xfrm>
        </p:spPr>
        <p:txBody>
          <a:bodyPr/>
          <a:lstStyle>
            <a:lvl1pPr>
              <a:defRPr/>
            </a:lvl1pPr>
          </a:lstStyle>
          <a:p>
            <a:endParaRPr lang="en-US" dirty="0"/>
          </a:p>
        </p:txBody>
      </p:sp>
    </p:spTree>
    <p:extLst>
      <p:ext uri="{BB962C8B-B14F-4D97-AF65-F5344CB8AC3E}">
        <p14:creationId xmlns:p14="http://schemas.microsoft.com/office/powerpoint/2010/main" xmlns="" val="33328802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i="0"/>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lgn="just">
              <a:defRPr>
                <a:latin typeface="Arial" pitchFamily="34" charset="0"/>
                <a:cs typeface="Arial" pitchFamily="34" charset="0"/>
              </a:defRPr>
            </a:lvl1pPr>
            <a:lvl2pPr algn="just">
              <a:defRPr>
                <a:latin typeface="Arial" pitchFamily="34" charset="0"/>
                <a:cs typeface="Arial" pitchFamily="34" charset="0"/>
              </a:defRPr>
            </a:lvl2pPr>
            <a:lvl3pPr algn="just">
              <a:defRPr>
                <a:latin typeface="Arial" pitchFamily="34" charset="0"/>
                <a:cs typeface="Arial" pitchFamily="34" charset="0"/>
              </a:defRPr>
            </a:lvl3pPr>
            <a:lvl4pPr algn="just">
              <a:defRPr>
                <a:latin typeface="Arial" pitchFamily="34" charset="0"/>
                <a:cs typeface="Arial" pitchFamily="34" charset="0"/>
              </a:defRPr>
            </a:lvl4pPr>
            <a:lvl5pPr algn="just">
              <a:defRPr>
                <a:latin typeface="Arial" pitchFamily="34" charset="0"/>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1"/>
          </p:nvPr>
        </p:nvSpPr>
        <p:spPr>
          <a:xfrm>
            <a:off x="6629400" y="6338888"/>
            <a:ext cx="2133600" cy="244475"/>
          </a:xfrm>
        </p:spPr>
        <p:txBody>
          <a:bodyPr/>
          <a:lstStyle>
            <a:lvl1pPr>
              <a:defRPr/>
            </a:lvl1pPr>
          </a:lstStyle>
          <a:p>
            <a:fld id="{8A76F598-2AD5-48A0-92F4-156B40A68287}" type="slidenum">
              <a:rPr lang="en-US"/>
              <a:pPr/>
              <a:t>‹#›</a:t>
            </a:fld>
            <a:endParaRPr lang="en-US"/>
          </a:p>
        </p:txBody>
      </p:sp>
    </p:spTree>
    <p:extLst>
      <p:ext uri="{BB962C8B-B14F-4D97-AF65-F5344CB8AC3E}">
        <p14:creationId xmlns:p14="http://schemas.microsoft.com/office/powerpoint/2010/main" xmlns="" val="40445057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Footer Placeholder 3"/>
          <p:cNvSpPr>
            <a:spLocks noGrp="1"/>
          </p:cNvSpPr>
          <p:nvPr>
            <p:ph type="ftr" sz="quarter" idx="10"/>
          </p:nvPr>
        </p:nvSpPr>
        <p:spPr/>
        <p:txBody>
          <a:bodyPr/>
          <a:lstStyle>
            <a:lvl1pPr>
              <a:defRPr/>
            </a:lvl1pPr>
          </a:lstStyle>
          <a:p>
            <a:endParaRPr lang="en-US"/>
          </a:p>
        </p:txBody>
      </p:sp>
      <p:sp>
        <p:nvSpPr>
          <p:cNvPr id="5" name="Slide Number Placeholder 4"/>
          <p:cNvSpPr>
            <a:spLocks noGrp="1"/>
          </p:cNvSpPr>
          <p:nvPr>
            <p:ph type="sldNum" sz="quarter" idx="11"/>
          </p:nvPr>
        </p:nvSpPr>
        <p:spPr/>
        <p:txBody>
          <a:bodyPr/>
          <a:lstStyle>
            <a:lvl1pPr>
              <a:defRPr/>
            </a:lvl1pPr>
          </a:lstStyle>
          <a:p>
            <a:fld id="{1CEE69EC-D6C4-4589-AAB7-FCB2197F95D0}" type="slidenum">
              <a:rPr lang="en-US"/>
              <a:pPr/>
              <a:t>‹#›</a:t>
            </a:fld>
            <a:endParaRPr lang="en-US"/>
          </a:p>
        </p:txBody>
      </p:sp>
      <p:sp>
        <p:nvSpPr>
          <p:cNvPr id="6" name="Date Placeholder 5"/>
          <p:cNvSpPr>
            <a:spLocks noGrp="1"/>
          </p:cNvSpPr>
          <p:nvPr>
            <p:ph type="dt" sz="half" idx="12"/>
          </p:nvPr>
        </p:nvSpPr>
        <p:spPr/>
        <p:txBody>
          <a:bodyPr/>
          <a:lstStyle>
            <a:lvl1pPr>
              <a:defRPr/>
            </a:lvl1pPr>
          </a:lstStyle>
          <a:p>
            <a:endParaRPr lang="en-US" dirty="0"/>
          </a:p>
        </p:txBody>
      </p:sp>
    </p:spTree>
    <p:extLst>
      <p:ext uri="{BB962C8B-B14F-4D97-AF65-F5344CB8AC3E}">
        <p14:creationId xmlns:p14="http://schemas.microsoft.com/office/powerpoint/2010/main" xmlns="" val="39768965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228725"/>
            <a:ext cx="3935413" cy="4921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97413" y="1228725"/>
            <a:ext cx="3935412" cy="4921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p:txBody>
          <a:bodyPr/>
          <a:lstStyle>
            <a:lvl1pPr>
              <a:defRPr/>
            </a:lvl1pPr>
          </a:lstStyle>
          <a:p>
            <a:endParaRPr lang="en-US"/>
          </a:p>
        </p:txBody>
      </p:sp>
      <p:sp>
        <p:nvSpPr>
          <p:cNvPr id="6" name="Slide Number Placeholder 5"/>
          <p:cNvSpPr>
            <a:spLocks noGrp="1"/>
          </p:cNvSpPr>
          <p:nvPr>
            <p:ph type="sldNum" sz="quarter" idx="11"/>
          </p:nvPr>
        </p:nvSpPr>
        <p:spPr/>
        <p:txBody>
          <a:bodyPr/>
          <a:lstStyle>
            <a:lvl1pPr>
              <a:defRPr/>
            </a:lvl1pPr>
          </a:lstStyle>
          <a:p>
            <a:fld id="{E2630219-DD02-4C9B-B570-03080BB94AC0}" type="slidenum">
              <a:rPr lang="en-US"/>
              <a:pPr/>
              <a:t>‹#›</a:t>
            </a:fld>
            <a:endParaRPr lang="en-US"/>
          </a:p>
        </p:txBody>
      </p:sp>
      <p:sp>
        <p:nvSpPr>
          <p:cNvPr id="7" name="Date Placeholder 6"/>
          <p:cNvSpPr>
            <a:spLocks noGrp="1"/>
          </p:cNvSpPr>
          <p:nvPr>
            <p:ph type="dt" sz="half" idx="12"/>
          </p:nvPr>
        </p:nvSpPr>
        <p:spPr/>
        <p:txBody>
          <a:bodyPr/>
          <a:lstStyle>
            <a:lvl1pPr>
              <a:defRPr/>
            </a:lvl1pPr>
          </a:lstStyle>
          <a:p>
            <a:endParaRPr lang="en-US" dirty="0"/>
          </a:p>
        </p:txBody>
      </p:sp>
    </p:spTree>
    <p:extLst>
      <p:ext uri="{BB962C8B-B14F-4D97-AF65-F5344CB8AC3E}">
        <p14:creationId xmlns:p14="http://schemas.microsoft.com/office/powerpoint/2010/main" xmlns="" val="42750354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6"/>
          <p:cNvSpPr>
            <a:spLocks noGrp="1"/>
          </p:cNvSpPr>
          <p:nvPr>
            <p:ph type="ftr" sz="quarter" idx="10"/>
          </p:nvPr>
        </p:nvSpPr>
        <p:spPr/>
        <p:txBody>
          <a:bodyPr/>
          <a:lstStyle>
            <a:lvl1pPr>
              <a:defRPr/>
            </a:lvl1pPr>
          </a:lstStyle>
          <a:p>
            <a:endParaRPr lang="en-US"/>
          </a:p>
        </p:txBody>
      </p:sp>
      <p:sp>
        <p:nvSpPr>
          <p:cNvPr id="8" name="Slide Number Placeholder 7"/>
          <p:cNvSpPr>
            <a:spLocks noGrp="1"/>
          </p:cNvSpPr>
          <p:nvPr>
            <p:ph type="sldNum" sz="quarter" idx="11"/>
          </p:nvPr>
        </p:nvSpPr>
        <p:spPr/>
        <p:txBody>
          <a:bodyPr/>
          <a:lstStyle>
            <a:lvl1pPr>
              <a:defRPr/>
            </a:lvl1pPr>
          </a:lstStyle>
          <a:p>
            <a:fld id="{02FA9A88-4135-4654-9570-F4CEDD6204C7}" type="slidenum">
              <a:rPr lang="en-US"/>
              <a:pPr/>
              <a:t>‹#›</a:t>
            </a:fld>
            <a:endParaRPr lang="en-US"/>
          </a:p>
        </p:txBody>
      </p:sp>
      <p:sp>
        <p:nvSpPr>
          <p:cNvPr id="9" name="Date Placeholder 8"/>
          <p:cNvSpPr>
            <a:spLocks noGrp="1"/>
          </p:cNvSpPr>
          <p:nvPr>
            <p:ph type="dt" sz="half" idx="12"/>
          </p:nvPr>
        </p:nvSpPr>
        <p:spPr/>
        <p:txBody>
          <a:bodyPr/>
          <a:lstStyle>
            <a:lvl1pPr>
              <a:defRPr/>
            </a:lvl1pPr>
          </a:lstStyle>
          <a:p>
            <a:endParaRPr lang="en-US" dirty="0"/>
          </a:p>
        </p:txBody>
      </p:sp>
    </p:spTree>
    <p:extLst>
      <p:ext uri="{BB962C8B-B14F-4D97-AF65-F5344CB8AC3E}">
        <p14:creationId xmlns:p14="http://schemas.microsoft.com/office/powerpoint/2010/main" xmlns="" val="12179634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2"/>
          <p:cNvSpPr>
            <a:spLocks noGrp="1"/>
          </p:cNvSpPr>
          <p:nvPr>
            <p:ph type="ftr" sz="quarter" idx="10"/>
          </p:nvPr>
        </p:nvSpPr>
        <p:spPr/>
        <p:txBody>
          <a:bodyPr/>
          <a:lstStyle>
            <a:lvl1pPr>
              <a:defRPr/>
            </a:lvl1pPr>
          </a:lstStyle>
          <a:p>
            <a:endParaRPr lang="en-US"/>
          </a:p>
        </p:txBody>
      </p:sp>
      <p:sp>
        <p:nvSpPr>
          <p:cNvPr id="4" name="Slide Number Placeholder 3"/>
          <p:cNvSpPr>
            <a:spLocks noGrp="1"/>
          </p:cNvSpPr>
          <p:nvPr>
            <p:ph type="sldNum" sz="quarter" idx="11"/>
          </p:nvPr>
        </p:nvSpPr>
        <p:spPr/>
        <p:txBody>
          <a:bodyPr/>
          <a:lstStyle>
            <a:lvl1pPr>
              <a:defRPr/>
            </a:lvl1pPr>
          </a:lstStyle>
          <a:p>
            <a:fld id="{3FF7D036-E944-4602-8BAC-16A6B263C487}" type="slidenum">
              <a:rPr lang="en-US"/>
              <a:pPr/>
              <a:t>‹#›</a:t>
            </a:fld>
            <a:endParaRPr lang="en-US"/>
          </a:p>
        </p:txBody>
      </p:sp>
      <p:sp>
        <p:nvSpPr>
          <p:cNvPr id="5" name="Date Placeholder 4"/>
          <p:cNvSpPr>
            <a:spLocks noGrp="1"/>
          </p:cNvSpPr>
          <p:nvPr>
            <p:ph type="dt" sz="half" idx="12"/>
          </p:nvPr>
        </p:nvSpPr>
        <p:spPr/>
        <p:txBody>
          <a:bodyPr/>
          <a:lstStyle>
            <a:lvl1pPr>
              <a:defRPr/>
            </a:lvl1pPr>
          </a:lstStyle>
          <a:p>
            <a:endParaRPr lang="en-US" dirty="0"/>
          </a:p>
        </p:txBody>
      </p:sp>
    </p:spTree>
    <p:extLst>
      <p:ext uri="{BB962C8B-B14F-4D97-AF65-F5344CB8AC3E}">
        <p14:creationId xmlns:p14="http://schemas.microsoft.com/office/powerpoint/2010/main" xmlns="" val="643838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lvl1pPr>
          </a:lstStyle>
          <a:p>
            <a:endParaRPr lang="en-US"/>
          </a:p>
        </p:txBody>
      </p:sp>
      <p:sp>
        <p:nvSpPr>
          <p:cNvPr id="3" name="Slide Number Placeholder 2"/>
          <p:cNvSpPr>
            <a:spLocks noGrp="1"/>
          </p:cNvSpPr>
          <p:nvPr>
            <p:ph type="sldNum" sz="quarter" idx="11"/>
          </p:nvPr>
        </p:nvSpPr>
        <p:spPr/>
        <p:txBody>
          <a:bodyPr/>
          <a:lstStyle>
            <a:lvl1pPr>
              <a:defRPr/>
            </a:lvl1pPr>
          </a:lstStyle>
          <a:p>
            <a:fld id="{68683257-904B-4A28-8BBB-49D4FE7816CE}" type="slidenum">
              <a:rPr lang="en-US"/>
              <a:pPr/>
              <a:t>‹#›</a:t>
            </a:fld>
            <a:endParaRPr lang="en-US"/>
          </a:p>
        </p:txBody>
      </p:sp>
      <p:sp>
        <p:nvSpPr>
          <p:cNvPr id="4" name="Date Placeholder 3"/>
          <p:cNvSpPr>
            <a:spLocks noGrp="1"/>
          </p:cNvSpPr>
          <p:nvPr>
            <p:ph type="dt" sz="half" idx="12"/>
          </p:nvPr>
        </p:nvSpPr>
        <p:spPr/>
        <p:txBody>
          <a:bodyPr/>
          <a:lstStyle>
            <a:lvl1pPr>
              <a:defRPr/>
            </a:lvl1pPr>
          </a:lstStyle>
          <a:p>
            <a:endParaRPr lang="en-US" dirty="0"/>
          </a:p>
        </p:txBody>
      </p:sp>
    </p:spTree>
    <p:extLst>
      <p:ext uri="{BB962C8B-B14F-4D97-AF65-F5344CB8AC3E}">
        <p14:creationId xmlns:p14="http://schemas.microsoft.com/office/powerpoint/2010/main" xmlns="" val="2882764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endParaRPr lang="en-US"/>
          </a:p>
        </p:txBody>
      </p:sp>
      <p:sp>
        <p:nvSpPr>
          <p:cNvPr id="6" name="Slide Number Placeholder 5"/>
          <p:cNvSpPr>
            <a:spLocks noGrp="1"/>
          </p:cNvSpPr>
          <p:nvPr>
            <p:ph type="sldNum" sz="quarter" idx="11"/>
          </p:nvPr>
        </p:nvSpPr>
        <p:spPr/>
        <p:txBody>
          <a:bodyPr/>
          <a:lstStyle>
            <a:lvl1pPr>
              <a:defRPr/>
            </a:lvl1pPr>
          </a:lstStyle>
          <a:p>
            <a:fld id="{609904EB-5EA5-42FE-8DFC-C72CA9AF9D76}" type="slidenum">
              <a:rPr lang="en-US"/>
              <a:pPr/>
              <a:t>‹#›</a:t>
            </a:fld>
            <a:endParaRPr lang="en-US"/>
          </a:p>
        </p:txBody>
      </p:sp>
      <p:sp>
        <p:nvSpPr>
          <p:cNvPr id="7" name="Date Placeholder 6"/>
          <p:cNvSpPr>
            <a:spLocks noGrp="1"/>
          </p:cNvSpPr>
          <p:nvPr>
            <p:ph type="dt" sz="half" idx="12"/>
          </p:nvPr>
        </p:nvSpPr>
        <p:spPr/>
        <p:txBody>
          <a:bodyPr/>
          <a:lstStyle>
            <a:lvl1pPr>
              <a:defRPr/>
            </a:lvl1pPr>
          </a:lstStyle>
          <a:p>
            <a:endParaRPr lang="en-US" dirty="0"/>
          </a:p>
        </p:txBody>
      </p:sp>
    </p:spTree>
    <p:extLst>
      <p:ext uri="{BB962C8B-B14F-4D97-AF65-F5344CB8AC3E}">
        <p14:creationId xmlns:p14="http://schemas.microsoft.com/office/powerpoint/2010/main" xmlns="" val="8606158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endParaRPr lang="en-US"/>
          </a:p>
        </p:txBody>
      </p:sp>
      <p:sp>
        <p:nvSpPr>
          <p:cNvPr id="6" name="Slide Number Placeholder 5"/>
          <p:cNvSpPr>
            <a:spLocks noGrp="1"/>
          </p:cNvSpPr>
          <p:nvPr>
            <p:ph type="sldNum" sz="quarter" idx="11"/>
          </p:nvPr>
        </p:nvSpPr>
        <p:spPr/>
        <p:txBody>
          <a:bodyPr/>
          <a:lstStyle>
            <a:lvl1pPr>
              <a:defRPr/>
            </a:lvl1pPr>
          </a:lstStyle>
          <a:p>
            <a:fld id="{9779EBCD-9603-4AA4-8D4D-E9117B9D8C16}" type="slidenum">
              <a:rPr lang="en-US"/>
              <a:pPr/>
              <a:t>‹#›</a:t>
            </a:fld>
            <a:endParaRPr lang="en-US"/>
          </a:p>
        </p:txBody>
      </p:sp>
      <p:sp>
        <p:nvSpPr>
          <p:cNvPr id="7" name="Date Placeholder 6"/>
          <p:cNvSpPr>
            <a:spLocks noGrp="1"/>
          </p:cNvSpPr>
          <p:nvPr>
            <p:ph type="dt" sz="half" idx="12"/>
          </p:nvPr>
        </p:nvSpPr>
        <p:spPr/>
        <p:txBody>
          <a:bodyPr/>
          <a:lstStyle>
            <a:lvl1pPr>
              <a:defRPr/>
            </a:lvl1pPr>
          </a:lstStyle>
          <a:p>
            <a:endParaRPr lang="en-US" dirty="0"/>
          </a:p>
        </p:txBody>
      </p:sp>
    </p:spTree>
    <p:extLst>
      <p:ext uri="{BB962C8B-B14F-4D97-AF65-F5344CB8AC3E}">
        <p14:creationId xmlns:p14="http://schemas.microsoft.com/office/powerpoint/2010/main" xmlns="" val="35509430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file:///E:\Working%202019\SHIP%20Prj\JICA\1200px-Japan_International_Cooperation_Agency_logo.svg.png" TargetMode="Externa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93" name="Rectangle 69"/>
          <p:cNvSpPr>
            <a:spLocks noChangeArrowheads="1"/>
          </p:cNvSpPr>
          <p:nvPr/>
        </p:nvSpPr>
        <p:spPr bwMode="gray">
          <a:xfrm>
            <a:off x="457200" y="0"/>
            <a:ext cx="8477250" cy="768350"/>
          </a:xfrm>
          <a:prstGeom prst="rect">
            <a:avLst/>
          </a:prstGeom>
          <a:gradFill rotWithShape="1">
            <a:gsLst>
              <a:gs pos="0">
                <a:schemeClr val="bg2">
                  <a:gamma/>
                  <a:tint val="0"/>
                  <a:invGamma/>
                </a:schemeClr>
              </a:gs>
              <a:gs pos="100000">
                <a:schemeClr val="bg2"/>
              </a:gs>
            </a:gsLst>
            <a:lin ang="0" scaled="1"/>
          </a:gra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027" name="Rectangle 3"/>
          <p:cNvSpPr>
            <a:spLocks noGrp="1" noChangeArrowheads="1"/>
          </p:cNvSpPr>
          <p:nvPr>
            <p:ph type="body" idx="1"/>
          </p:nvPr>
        </p:nvSpPr>
        <p:spPr bwMode="gray">
          <a:xfrm>
            <a:off x="609600" y="1228725"/>
            <a:ext cx="8023225" cy="4921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9" name="Rectangle 5"/>
          <p:cNvSpPr>
            <a:spLocks noGrp="1" noChangeArrowheads="1"/>
          </p:cNvSpPr>
          <p:nvPr>
            <p:ph type="ftr" sz="quarter" idx="3"/>
          </p:nvPr>
        </p:nvSpPr>
        <p:spPr bwMode="gray">
          <a:xfrm>
            <a:off x="5791200" y="6248400"/>
            <a:ext cx="2895600" cy="3349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latin typeface="+mn-lt"/>
              </a:defRPr>
            </a:lvl1pPr>
          </a:lstStyle>
          <a:p>
            <a:endParaRPr lang="en-US"/>
          </a:p>
        </p:txBody>
      </p:sp>
      <p:sp>
        <p:nvSpPr>
          <p:cNvPr id="1030" name="Rectangle 6"/>
          <p:cNvSpPr>
            <a:spLocks noGrp="1" noChangeArrowheads="1"/>
          </p:cNvSpPr>
          <p:nvPr>
            <p:ph type="sldNum" sz="quarter" idx="4"/>
          </p:nvPr>
        </p:nvSpPr>
        <p:spPr bwMode="gray">
          <a:xfrm>
            <a:off x="3429000" y="6338888"/>
            <a:ext cx="2133600"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374BB0D0-2A51-49E2-985C-319E2195849A}" type="slidenum">
              <a:rPr lang="en-US"/>
              <a:pPr/>
              <a:t>‹#›</a:t>
            </a:fld>
            <a:endParaRPr lang="en-US"/>
          </a:p>
        </p:txBody>
      </p:sp>
      <p:sp>
        <p:nvSpPr>
          <p:cNvPr id="1052" name="Rectangle 28"/>
          <p:cNvSpPr>
            <a:spLocks noChangeArrowheads="1"/>
          </p:cNvSpPr>
          <p:nvPr/>
        </p:nvSpPr>
        <p:spPr bwMode="gray">
          <a:xfrm>
            <a:off x="0" y="0"/>
            <a:ext cx="457200" cy="768350"/>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endParaRPr lang="en-US"/>
          </a:p>
        </p:txBody>
      </p:sp>
      <p:sp>
        <p:nvSpPr>
          <p:cNvPr id="1054" name="Rectangle 30"/>
          <p:cNvSpPr>
            <a:spLocks noChangeArrowheads="1"/>
          </p:cNvSpPr>
          <p:nvPr/>
        </p:nvSpPr>
        <p:spPr bwMode="gray">
          <a:xfrm>
            <a:off x="0" y="762000"/>
            <a:ext cx="457200" cy="152400"/>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endParaRPr lang="en-US"/>
          </a:p>
        </p:txBody>
      </p:sp>
      <p:sp>
        <p:nvSpPr>
          <p:cNvPr id="1056" name="Rectangle 32"/>
          <p:cNvSpPr>
            <a:spLocks noChangeArrowheads="1"/>
          </p:cNvSpPr>
          <p:nvPr/>
        </p:nvSpPr>
        <p:spPr bwMode="gray">
          <a:xfrm>
            <a:off x="0" y="914400"/>
            <a:ext cx="457200" cy="4191000"/>
          </a:xfrm>
          <a:prstGeom prst="rect">
            <a:avLst/>
          </a:prstGeom>
          <a:gradFill rotWithShape="1">
            <a:gsLst>
              <a:gs pos="0">
                <a:schemeClr val="bg2"/>
              </a:gs>
              <a:gs pos="100000">
                <a:schemeClr val="bg2">
                  <a:gamma/>
                  <a:tint val="42353"/>
                  <a:invGamma/>
                </a:schemeClr>
              </a:gs>
            </a:gsLst>
            <a:lin ang="5400000" scaled="1"/>
          </a:gra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endParaRPr lang="en-US"/>
          </a:p>
        </p:txBody>
      </p:sp>
      <p:sp>
        <p:nvSpPr>
          <p:cNvPr id="1073" name="Rectangle 49"/>
          <p:cNvSpPr>
            <a:spLocks noChangeArrowheads="1"/>
          </p:cNvSpPr>
          <p:nvPr/>
        </p:nvSpPr>
        <p:spPr bwMode="gray">
          <a:xfrm>
            <a:off x="0" y="5105400"/>
            <a:ext cx="457200" cy="1544638"/>
          </a:xfrm>
          <a:prstGeom prst="rect">
            <a:avLst/>
          </a:prstGeom>
          <a:gradFill rotWithShape="1">
            <a:gsLst>
              <a:gs pos="0">
                <a:schemeClr val="accent2">
                  <a:gamma/>
                  <a:tint val="42353"/>
                  <a:invGamma/>
                </a:schemeClr>
              </a:gs>
              <a:gs pos="100000">
                <a:schemeClr val="accent2"/>
              </a:gs>
            </a:gsLst>
            <a:lin ang="5400000" scaled="1"/>
          </a:gra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endParaRPr lang="en-US"/>
          </a:p>
        </p:txBody>
      </p:sp>
      <p:sp>
        <p:nvSpPr>
          <p:cNvPr id="1079" name="Rectangle 55"/>
          <p:cNvSpPr>
            <a:spLocks noChangeArrowheads="1"/>
          </p:cNvSpPr>
          <p:nvPr/>
        </p:nvSpPr>
        <p:spPr bwMode="gray">
          <a:xfrm>
            <a:off x="0" y="6656388"/>
            <a:ext cx="457200" cy="209550"/>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080" name="Rectangle 56"/>
          <p:cNvSpPr>
            <a:spLocks noChangeArrowheads="1"/>
          </p:cNvSpPr>
          <p:nvPr/>
        </p:nvSpPr>
        <p:spPr bwMode="gray">
          <a:xfrm>
            <a:off x="457200" y="6650038"/>
            <a:ext cx="1304925" cy="215900"/>
          </a:xfrm>
          <a:prstGeom prst="rect">
            <a:avLst/>
          </a:prstGeom>
          <a:gradFill rotWithShape="1">
            <a:gsLst>
              <a:gs pos="0">
                <a:schemeClr val="bg2">
                  <a:gamma/>
                  <a:tint val="0"/>
                  <a:invGamma/>
                </a:schemeClr>
              </a:gs>
              <a:gs pos="100000">
                <a:schemeClr val="bg2"/>
              </a:gs>
            </a:gsLst>
            <a:lin ang="0" scaled="1"/>
          </a:gra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084" name="Rectangle 60"/>
          <p:cNvSpPr>
            <a:spLocks noChangeArrowheads="1"/>
          </p:cNvSpPr>
          <p:nvPr/>
        </p:nvSpPr>
        <p:spPr bwMode="gray">
          <a:xfrm>
            <a:off x="1752600" y="6650038"/>
            <a:ext cx="7391400" cy="215900"/>
          </a:xfrm>
          <a:prstGeom prst="rect">
            <a:avLst/>
          </a:prstGeom>
          <a:gradFill rotWithShape="1">
            <a:gsLst>
              <a:gs pos="0">
                <a:schemeClr val="folHlink">
                  <a:gamma/>
                  <a:tint val="54510"/>
                  <a:invGamma/>
                </a:schemeClr>
              </a:gs>
              <a:gs pos="100000">
                <a:schemeClr val="folHlink"/>
              </a:gs>
            </a:gsLst>
            <a:lin ang="0" scaled="1"/>
          </a:gra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085" name="Rectangle 61"/>
          <p:cNvSpPr>
            <a:spLocks noChangeArrowheads="1"/>
          </p:cNvSpPr>
          <p:nvPr/>
        </p:nvSpPr>
        <p:spPr bwMode="gray">
          <a:xfrm>
            <a:off x="8777288" y="6656388"/>
            <a:ext cx="366712" cy="209550"/>
          </a:xfrm>
          <a:prstGeom prst="rect">
            <a:avLst/>
          </a:prstGeom>
          <a:gradFill rotWithShape="1">
            <a:gsLst>
              <a:gs pos="0">
                <a:schemeClr val="bg1"/>
              </a:gs>
              <a:gs pos="100000">
                <a:schemeClr val="bg1">
                  <a:gamma/>
                  <a:shade val="84706"/>
                  <a:invGamma/>
                </a:schemeClr>
              </a:gs>
            </a:gsLst>
            <a:lin ang="5400000" scaled="1"/>
          </a:gra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087" name="Rectangle 63"/>
          <p:cNvSpPr>
            <a:spLocks noChangeArrowheads="1"/>
          </p:cNvSpPr>
          <p:nvPr/>
        </p:nvSpPr>
        <p:spPr bwMode="gray">
          <a:xfrm>
            <a:off x="8769350" y="6019800"/>
            <a:ext cx="374650" cy="642938"/>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089" name="Rectangle 65"/>
          <p:cNvSpPr>
            <a:spLocks noChangeArrowheads="1"/>
          </p:cNvSpPr>
          <p:nvPr/>
        </p:nvSpPr>
        <p:spPr bwMode="gray">
          <a:xfrm>
            <a:off x="8763000" y="914400"/>
            <a:ext cx="381000" cy="5105400"/>
          </a:xfrm>
          <a:prstGeom prst="rect">
            <a:avLst/>
          </a:prstGeom>
          <a:gradFill rotWithShape="1">
            <a:gsLst>
              <a:gs pos="0">
                <a:schemeClr val="hlink"/>
              </a:gs>
              <a:gs pos="100000">
                <a:schemeClr val="hlink">
                  <a:gamma/>
                  <a:tint val="51373"/>
                  <a:invGamma/>
                </a:schemeClr>
              </a:gs>
            </a:gsLst>
            <a:lin ang="5400000" scaled="1"/>
          </a:gra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090" name="Rectangle 66"/>
          <p:cNvSpPr>
            <a:spLocks noChangeArrowheads="1"/>
          </p:cNvSpPr>
          <p:nvPr/>
        </p:nvSpPr>
        <p:spPr bwMode="gray">
          <a:xfrm>
            <a:off x="8763000" y="762000"/>
            <a:ext cx="381000" cy="152400"/>
          </a:xfrm>
          <a:prstGeom prst="rect">
            <a:avLst/>
          </a:prstGeom>
          <a:solidFill>
            <a:schemeClr val="fo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endParaRPr lang="en-US"/>
          </a:p>
        </p:txBody>
      </p:sp>
      <p:sp>
        <p:nvSpPr>
          <p:cNvPr id="1091" name="Rectangle 67"/>
          <p:cNvSpPr>
            <a:spLocks noChangeArrowheads="1"/>
          </p:cNvSpPr>
          <p:nvPr/>
        </p:nvSpPr>
        <p:spPr bwMode="gray">
          <a:xfrm>
            <a:off x="8770938" y="0"/>
            <a:ext cx="373062" cy="762000"/>
          </a:xfrm>
          <a:prstGeom prst="rect">
            <a:avLst/>
          </a:prstGeom>
          <a:gradFill rotWithShape="1">
            <a:gsLst>
              <a:gs pos="0">
                <a:schemeClr val="accent2"/>
              </a:gs>
              <a:gs pos="100000">
                <a:schemeClr val="accent2">
                  <a:gamma/>
                  <a:tint val="0"/>
                  <a:invGamma/>
                </a:schemeClr>
              </a:gs>
            </a:gsLst>
            <a:lin ang="5400000" scaled="1"/>
          </a:gra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092" name="Rectangle 68"/>
          <p:cNvSpPr>
            <a:spLocks noChangeArrowheads="1"/>
          </p:cNvSpPr>
          <p:nvPr/>
        </p:nvSpPr>
        <p:spPr bwMode="gray">
          <a:xfrm>
            <a:off x="457200" y="762000"/>
            <a:ext cx="8315325" cy="152400"/>
          </a:xfrm>
          <a:prstGeom prst="rect">
            <a:avLst/>
          </a:prstGeom>
          <a:gradFill rotWithShape="1">
            <a:gsLst>
              <a:gs pos="0">
                <a:schemeClr val="accent1"/>
              </a:gs>
              <a:gs pos="100000">
                <a:schemeClr val="accent1">
                  <a:gamma/>
                  <a:tint val="33333"/>
                  <a:invGamma/>
                </a:schemeClr>
              </a:gs>
            </a:gsLst>
            <a:lin ang="0" scaled="1"/>
          </a:gra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endParaRPr lang="en-US"/>
          </a:p>
        </p:txBody>
      </p:sp>
      <p:sp>
        <p:nvSpPr>
          <p:cNvPr id="1026" name="Rectangle 2"/>
          <p:cNvSpPr>
            <a:spLocks noGrp="1" noChangeArrowheads="1"/>
          </p:cNvSpPr>
          <p:nvPr>
            <p:ph type="title"/>
          </p:nvPr>
        </p:nvSpPr>
        <p:spPr bwMode="gray">
          <a:xfrm>
            <a:off x="990600" y="122238"/>
            <a:ext cx="6705600" cy="5635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grpSp>
        <p:nvGrpSpPr>
          <p:cNvPr id="1128" name="Group 104"/>
          <p:cNvGrpSpPr>
            <a:grpSpLocks/>
          </p:cNvGrpSpPr>
          <p:nvPr/>
        </p:nvGrpSpPr>
        <p:grpSpPr bwMode="auto">
          <a:xfrm>
            <a:off x="8002588" y="69850"/>
            <a:ext cx="657225" cy="636588"/>
            <a:chOff x="5041" y="44"/>
            <a:chExt cx="414" cy="401"/>
          </a:xfrm>
        </p:grpSpPr>
        <p:sp>
          <p:nvSpPr>
            <p:cNvPr id="1129" name="Oval 105"/>
            <p:cNvSpPr>
              <a:spLocks noChangeArrowheads="1"/>
            </p:cNvSpPr>
            <p:nvPr userDrawn="1"/>
          </p:nvSpPr>
          <p:spPr bwMode="gray">
            <a:xfrm rot="149948">
              <a:off x="5161" y="161"/>
              <a:ext cx="175" cy="170"/>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a14="http://schemas.microsoft.com/office/drawing/2010/main" xmlns="" w="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grpSp>
          <p:nvGrpSpPr>
            <p:cNvPr id="1130" name="Group 106"/>
            <p:cNvGrpSpPr>
              <a:grpSpLocks/>
            </p:cNvGrpSpPr>
            <p:nvPr userDrawn="1"/>
          </p:nvGrpSpPr>
          <p:grpSpPr bwMode="auto">
            <a:xfrm rot="334874">
              <a:off x="5321" y="313"/>
              <a:ext cx="98" cy="75"/>
              <a:chOff x="3452" y="878"/>
              <a:chExt cx="402" cy="342"/>
            </a:xfrm>
          </p:grpSpPr>
          <p:sp>
            <p:nvSpPr>
              <p:cNvPr id="1131" name="Oval 107"/>
              <p:cNvSpPr>
                <a:spLocks noChangeArrowheads="1"/>
              </p:cNvSpPr>
              <p:nvPr userDrawn="1"/>
            </p:nvSpPr>
            <p:spPr bwMode="gray">
              <a:xfrm>
                <a:off x="3639" y="1026"/>
                <a:ext cx="111" cy="126"/>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a14="http://schemas.microsoft.com/office/drawing/2010/main" xmlns="" w="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sp>
            <p:nvSpPr>
              <p:cNvPr id="1132" name="Oval 108"/>
              <p:cNvSpPr>
                <a:spLocks noChangeArrowheads="1"/>
              </p:cNvSpPr>
              <p:nvPr userDrawn="1"/>
            </p:nvSpPr>
            <p:spPr bwMode="gray">
              <a:xfrm>
                <a:off x="3763" y="1129"/>
                <a:ext cx="91" cy="91"/>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a14="http://schemas.microsoft.com/office/drawing/2010/main" xmlns="" w="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sp>
            <p:nvSpPr>
              <p:cNvPr id="1133" name="Oval 109"/>
              <p:cNvSpPr>
                <a:spLocks noChangeArrowheads="1"/>
              </p:cNvSpPr>
              <p:nvPr userDrawn="1"/>
            </p:nvSpPr>
            <p:spPr bwMode="gray">
              <a:xfrm>
                <a:off x="3452" y="878"/>
                <a:ext cx="182" cy="182"/>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a14="http://schemas.microsoft.com/office/drawing/2010/main" xmlns="" w="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grpSp>
        <p:grpSp>
          <p:nvGrpSpPr>
            <p:cNvPr id="1134" name="Group 110"/>
            <p:cNvGrpSpPr>
              <a:grpSpLocks/>
            </p:cNvGrpSpPr>
            <p:nvPr userDrawn="1"/>
          </p:nvGrpSpPr>
          <p:grpSpPr bwMode="auto">
            <a:xfrm rot="-23704554">
              <a:off x="5358" y="218"/>
              <a:ext cx="97" cy="75"/>
              <a:chOff x="3452" y="878"/>
              <a:chExt cx="402" cy="342"/>
            </a:xfrm>
          </p:grpSpPr>
          <p:sp>
            <p:nvSpPr>
              <p:cNvPr id="1135" name="Oval 111"/>
              <p:cNvSpPr>
                <a:spLocks noChangeArrowheads="1"/>
              </p:cNvSpPr>
              <p:nvPr userDrawn="1"/>
            </p:nvSpPr>
            <p:spPr bwMode="gray">
              <a:xfrm>
                <a:off x="3639" y="1026"/>
                <a:ext cx="111" cy="126"/>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a14="http://schemas.microsoft.com/office/drawing/2010/main" xmlns="" w="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sp>
            <p:nvSpPr>
              <p:cNvPr id="1136" name="Oval 112"/>
              <p:cNvSpPr>
                <a:spLocks noChangeArrowheads="1"/>
              </p:cNvSpPr>
              <p:nvPr userDrawn="1"/>
            </p:nvSpPr>
            <p:spPr bwMode="gray">
              <a:xfrm>
                <a:off x="3763" y="1129"/>
                <a:ext cx="91" cy="91"/>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a14="http://schemas.microsoft.com/office/drawing/2010/main" xmlns="" w="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sp>
            <p:nvSpPr>
              <p:cNvPr id="1137" name="Oval 113"/>
              <p:cNvSpPr>
                <a:spLocks noChangeArrowheads="1"/>
              </p:cNvSpPr>
              <p:nvPr userDrawn="1"/>
            </p:nvSpPr>
            <p:spPr bwMode="gray">
              <a:xfrm>
                <a:off x="3452" y="878"/>
                <a:ext cx="182" cy="182"/>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a14="http://schemas.microsoft.com/office/drawing/2010/main" xmlns="" w="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grpSp>
        <p:grpSp>
          <p:nvGrpSpPr>
            <p:cNvPr id="1138" name="Group 114"/>
            <p:cNvGrpSpPr>
              <a:grpSpLocks/>
            </p:cNvGrpSpPr>
            <p:nvPr userDrawn="1"/>
          </p:nvGrpSpPr>
          <p:grpSpPr bwMode="auto">
            <a:xfrm rot="-4646600">
              <a:off x="5335" y="107"/>
              <a:ext cx="88" cy="82"/>
              <a:chOff x="3452" y="878"/>
              <a:chExt cx="402" cy="342"/>
            </a:xfrm>
          </p:grpSpPr>
          <p:sp>
            <p:nvSpPr>
              <p:cNvPr id="1139" name="Oval 115"/>
              <p:cNvSpPr>
                <a:spLocks noChangeArrowheads="1"/>
              </p:cNvSpPr>
              <p:nvPr userDrawn="1"/>
            </p:nvSpPr>
            <p:spPr bwMode="gray">
              <a:xfrm>
                <a:off x="3639" y="1026"/>
                <a:ext cx="111" cy="126"/>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a14="http://schemas.microsoft.com/office/drawing/2010/main" xmlns="" w="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sp>
            <p:nvSpPr>
              <p:cNvPr id="1140" name="Oval 116"/>
              <p:cNvSpPr>
                <a:spLocks noChangeArrowheads="1"/>
              </p:cNvSpPr>
              <p:nvPr userDrawn="1"/>
            </p:nvSpPr>
            <p:spPr bwMode="gray">
              <a:xfrm>
                <a:off x="3763" y="1129"/>
                <a:ext cx="91" cy="91"/>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a14="http://schemas.microsoft.com/office/drawing/2010/main" xmlns="" w="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sp>
            <p:nvSpPr>
              <p:cNvPr id="1141" name="Oval 117"/>
              <p:cNvSpPr>
                <a:spLocks noChangeArrowheads="1"/>
              </p:cNvSpPr>
              <p:nvPr userDrawn="1"/>
            </p:nvSpPr>
            <p:spPr bwMode="gray">
              <a:xfrm>
                <a:off x="3452" y="878"/>
                <a:ext cx="182" cy="182"/>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a14="http://schemas.microsoft.com/office/drawing/2010/main" xmlns="" w="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grpSp>
        <p:grpSp>
          <p:nvGrpSpPr>
            <p:cNvPr id="1142" name="Group 118"/>
            <p:cNvGrpSpPr>
              <a:grpSpLocks/>
            </p:cNvGrpSpPr>
            <p:nvPr userDrawn="1"/>
          </p:nvGrpSpPr>
          <p:grpSpPr bwMode="auto">
            <a:xfrm rot="2913403">
              <a:off x="5210" y="359"/>
              <a:ext cx="88" cy="83"/>
              <a:chOff x="3452" y="878"/>
              <a:chExt cx="402" cy="342"/>
            </a:xfrm>
          </p:grpSpPr>
          <p:sp>
            <p:nvSpPr>
              <p:cNvPr id="1143" name="Oval 119"/>
              <p:cNvSpPr>
                <a:spLocks noChangeArrowheads="1"/>
              </p:cNvSpPr>
              <p:nvPr userDrawn="1"/>
            </p:nvSpPr>
            <p:spPr bwMode="gray">
              <a:xfrm>
                <a:off x="3639" y="1026"/>
                <a:ext cx="111" cy="126"/>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a14="http://schemas.microsoft.com/office/drawing/2010/main" xmlns="" w="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sp>
            <p:nvSpPr>
              <p:cNvPr id="1144" name="Oval 120"/>
              <p:cNvSpPr>
                <a:spLocks noChangeArrowheads="1"/>
              </p:cNvSpPr>
              <p:nvPr userDrawn="1"/>
            </p:nvSpPr>
            <p:spPr bwMode="gray">
              <a:xfrm>
                <a:off x="3763" y="1129"/>
                <a:ext cx="91" cy="91"/>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a14="http://schemas.microsoft.com/office/drawing/2010/main" xmlns="" w="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sp>
            <p:nvSpPr>
              <p:cNvPr id="1145" name="Oval 121"/>
              <p:cNvSpPr>
                <a:spLocks noChangeArrowheads="1"/>
              </p:cNvSpPr>
              <p:nvPr userDrawn="1"/>
            </p:nvSpPr>
            <p:spPr bwMode="gray">
              <a:xfrm>
                <a:off x="3452" y="878"/>
                <a:ext cx="182" cy="182"/>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a14="http://schemas.microsoft.com/office/drawing/2010/main" xmlns="" w="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grpSp>
        <p:grpSp>
          <p:nvGrpSpPr>
            <p:cNvPr id="1146" name="Group 122"/>
            <p:cNvGrpSpPr>
              <a:grpSpLocks/>
            </p:cNvGrpSpPr>
            <p:nvPr userDrawn="1"/>
          </p:nvGrpSpPr>
          <p:grpSpPr bwMode="auto">
            <a:xfrm rot="-29488389">
              <a:off x="5212" y="46"/>
              <a:ext cx="88" cy="83"/>
              <a:chOff x="3452" y="878"/>
              <a:chExt cx="402" cy="342"/>
            </a:xfrm>
          </p:grpSpPr>
          <p:sp>
            <p:nvSpPr>
              <p:cNvPr id="1147" name="Oval 123"/>
              <p:cNvSpPr>
                <a:spLocks noChangeArrowheads="1"/>
              </p:cNvSpPr>
              <p:nvPr userDrawn="1"/>
            </p:nvSpPr>
            <p:spPr bwMode="gray">
              <a:xfrm>
                <a:off x="3639" y="1026"/>
                <a:ext cx="111" cy="126"/>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a14="http://schemas.microsoft.com/office/drawing/2010/main" xmlns="" w="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sp>
            <p:nvSpPr>
              <p:cNvPr id="1148" name="Oval 124"/>
              <p:cNvSpPr>
                <a:spLocks noChangeArrowheads="1"/>
              </p:cNvSpPr>
              <p:nvPr userDrawn="1"/>
            </p:nvSpPr>
            <p:spPr bwMode="gray">
              <a:xfrm>
                <a:off x="3763" y="1129"/>
                <a:ext cx="91" cy="91"/>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a14="http://schemas.microsoft.com/office/drawing/2010/main" xmlns="" w="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sp>
            <p:nvSpPr>
              <p:cNvPr id="1149" name="Oval 125"/>
              <p:cNvSpPr>
                <a:spLocks noChangeArrowheads="1"/>
              </p:cNvSpPr>
              <p:nvPr userDrawn="1"/>
            </p:nvSpPr>
            <p:spPr bwMode="gray">
              <a:xfrm>
                <a:off x="3452" y="878"/>
                <a:ext cx="182" cy="182"/>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a14="http://schemas.microsoft.com/office/drawing/2010/main" xmlns="" w="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grpSp>
        <p:grpSp>
          <p:nvGrpSpPr>
            <p:cNvPr id="1150" name="Group 126"/>
            <p:cNvGrpSpPr>
              <a:grpSpLocks/>
            </p:cNvGrpSpPr>
            <p:nvPr userDrawn="1"/>
          </p:nvGrpSpPr>
          <p:grpSpPr bwMode="auto">
            <a:xfrm rot="-10069553">
              <a:off x="5089" y="95"/>
              <a:ext cx="97" cy="76"/>
              <a:chOff x="3452" y="878"/>
              <a:chExt cx="402" cy="342"/>
            </a:xfrm>
          </p:grpSpPr>
          <p:sp>
            <p:nvSpPr>
              <p:cNvPr id="1151" name="Oval 127"/>
              <p:cNvSpPr>
                <a:spLocks noChangeArrowheads="1"/>
              </p:cNvSpPr>
              <p:nvPr userDrawn="1"/>
            </p:nvSpPr>
            <p:spPr bwMode="gray">
              <a:xfrm>
                <a:off x="3639" y="1026"/>
                <a:ext cx="111" cy="126"/>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a14="http://schemas.microsoft.com/office/drawing/2010/main" xmlns="" w="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sp>
            <p:nvSpPr>
              <p:cNvPr id="1152" name="Oval 128"/>
              <p:cNvSpPr>
                <a:spLocks noChangeArrowheads="1"/>
              </p:cNvSpPr>
              <p:nvPr userDrawn="1"/>
            </p:nvSpPr>
            <p:spPr bwMode="gray">
              <a:xfrm>
                <a:off x="3763" y="1129"/>
                <a:ext cx="91" cy="91"/>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a14="http://schemas.microsoft.com/office/drawing/2010/main" xmlns="" w="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sp>
            <p:nvSpPr>
              <p:cNvPr id="1153" name="Oval 129"/>
              <p:cNvSpPr>
                <a:spLocks noChangeArrowheads="1"/>
              </p:cNvSpPr>
              <p:nvPr userDrawn="1"/>
            </p:nvSpPr>
            <p:spPr bwMode="gray">
              <a:xfrm>
                <a:off x="3452" y="878"/>
                <a:ext cx="182" cy="182"/>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a14="http://schemas.microsoft.com/office/drawing/2010/main" xmlns="" w="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grpSp>
        <p:grpSp>
          <p:nvGrpSpPr>
            <p:cNvPr id="1154" name="Group 130"/>
            <p:cNvGrpSpPr>
              <a:grpSpLocks/>
            </p:cNvGrpSpPr>
            <p:nvPr userDrawn="1"/>
          </p:nvGrpSpPr>
          <p:grpSpPr bwMode="auto">
            <a:xfrm rot="-34314642">
              <a:off x="5041" y="204"/>
              <a:ext cx="97" cy="75"/>
              <a:chOff x="3452" y="878"/>
              <a:chExt cx="402" cy="342"/>
            </a:xfrm>
          </p:grpSpPr>
          <p:sp>
            <p:nvSpPr>
              <p:cNvPr id="1155" name="Oval 131"/>
              <p:cNvSpPr>
                <a:spLocks noChangeArrowheads="1"/>
              </p:cNvSpPr>
              <p:nvPr userDrawn="1"/>
            </p:nvSpPr>
            <p:spPr bwMode="gray">
              <a:xfrm>
                <a:off x="3639" y="1026"/>
                <a:ext cx="111" cy="126"/>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a14="http://schemas.microsoft.com/office/drawing/2010/main" xmlns="" w="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sp>
            <p:nvSpPr>
              <p:cNvPr id="1156" name="Oval 132"/>
              <p:cNvSpPr>
                <a:spLocks noChangeArrowheads="1"/>
              </p:cNvSpPr>
              <p:nvPr userDrawn="1"/>
            </p:nvSpPr>
            <p:spPr bwMode="gray">
              <a:xfrm>
                <a:off x="3763" y="1129"/>
                <a:ext cx="91" cy="91"/>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a14="http://schemas.microsoft.com/office/drawing/2010/main" xmlns="" w="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sp>
            <p:nvSpPr>
              <p:cNvPr id="1157" name="Oval 133"/>
              <p:cNvSpPr>
                <a:spLocks noChangeArrowheads="1"/>
              </p:cNvSpPr>
              <p:nvPr userDrawn="1"/>
            </p:nvSpPr>
            <p:spPr bwMode="gray">
              <a:xfrm>
                <a:off x="3452" y="878"/>
                <a:ext cx="182" cy="182"/>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a14="http://schemas.microsoft.com/office/drawing/2010/main" xmlns="" w="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grpSp>
        <p:grpSp>
          <p:nvGrpSpPr>
            <p:cNvPr id="1158" name="Group 134"/>
            <p:cNvGrpSpPr>
              <a:grpSpLocks/>
            </p:cNvGrpSpPr>
            <p:nvPr userDrawn="1"/>
          </p:nvGrpSpPr>
          <p:grpSpPr bwMode="auto">
            <a:xfrm rot="-15041649">
              <a:off x="5085" y="304"/>
              <a:ext cx="88" cy="82"/>
              <a:chOff x="3452" y="878"/>
              <a:chExt cx="402" cy="342"/>
            </a:xfrm>
          </p:grpSpPr>
          <p:sp>
            <p:nvSpPr>
              <p:cNvPr id="1159" name="Oval 135"/>
              <p:cNvSpPr>
                <a:spLocks noChangeArrowheads="1"/>
              </p:cNvSpPr>
              <p:nvPr userDrawn="1"/>
            </p:nvSpPr>
            <p:spPr bwMode="gray">
              <a:xfrm>
                <a:off x="3639" y="1026"/>
                <a:ext cx="111" cy="126"/>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a14="http://schemas.microsoft.com/office/drawing/2010/main" xmlns="" w="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sp>
            <p:nvSpPr>
              <p:cNvPr id="1160" name="Oval 136"/>
              <p:cNvSpPr>
                <a:spLocks noChangeArrowheads="1"/>
              </p:cNvSpPr>
              <p:nvPr userDrawn="1"/>
            </p:nvSpPr>
            <p:spPr bwMode="gray">
              <a:xfrm>
                <a:off x="3763" y="1129"/>
                <a:ext cx="91" cy="91"/>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a14="http://schemas.microsoft.com/office/drawing/2010/main" xmlns="" w="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sp>
            <p:nvSpPr>
              <p:cNvPr id="1161" name="Oval 137"/>
              <p:cNvSpPr>
                <a:spLocks noChangeArrowheads="1"/>
              </p:cNvSpPr>
              <p:nvPr userDrawn="1"/>
            </p:nvSpPr>
            <p:spPr bwMode="gray">
              <a:xfrm>
                <a:off x="3452" y="878"/>
                <a:ext cx="182" cy="182"/>
              </a:xfrm>
              <a:prstGeom prst="ellipse">
                <a:avLst/>
              </a:prstGeom>
              <a:gradFill rotWithShape="1">
                <a:gsLst>
                  <a:gs pos="0">
                    <a:schemeClr val="bg2">
                      <a:gamma/>
                      <a:tint val="0"/>
                      <a:invGamma/>
                    </a:schemeClr>
                  </a:gs>
                  <a:gs pos="100000">
                    <a:schemeClr val="bg2"/>
                  </a:gs>
                </a:gsLst>
                <a:path path="shape">
                  <a:fillToRect l="50000" t="50000" r="50000" b="50000"/>
                </a:path>
              </a:gradFill>
              <a:ln>
                <a:noFill/>
              </a:ln>
              <a:effectLst/>
              <a:extLst>
                <a:ext uri="{91240B29-F687-4F45-9708-019B960494DF}">
                  <a14:hiddenLine xmlns:a14="http://schemas.microsoft.com/office/drawing/2010/main" xmlns="" w="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grpSp>
      </p:grpSp>
      <p:sp>
        <p:nvSpPr>
          <p:cNvPr id="1162" name="Rectangle 138"/>
          <p:cNvSpPr>
            <a:spLocks noGrp="1" noChangeArrowheads="1"/>
          </p:cNvSpPr>
          <p:nvPr>
            <p:ph type="dt" sz="half" idx="2"/>
          </p:nvPr>
        </p:nvSpPr>
        <p:spPr bwMode="gray">
          <a:xfrm>
            <a:off x="457200" y="6324600"/>
            <a:ext cx="2133600"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00" b="1">
                <a:latin typeface="+mn-lt"/>
              </a:defRPr>
            </a:lvl1pPr>
          </a:lstStyle>
          <a:p>
            <a:endParaRPr lang="en-US" dirty="0"/>
          </a:p>
        </p:txBody>
      </p:sp>
      <p:sp>
        <p:nvSpPr>
          <p:cNvPr id="1175" name="Line 151"/>
          <p:cNvSpPr>
            <a:spLocks noChangeShapeType="1"/>
          </p:cNvSpPr>
          <p:nvPr/>
        </p:nvSpPr>
        <p:spPr bwMode="auto">
          <a:xfrm>
            <a:off x="0" y="762000"/>
            <a:ext cx="9144000" cy="0"/>
          </a:xfrm>
          <a:prstGeom prst="line">
            <a:avLst/>
          </a:prstGeom>
          <a:noFill/>
          <a:ln w="9525">
            <a:solidFill>
              <a:schemeClr val="tx2"/>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1176" name="Line 152"/>
          <p:cNvSpPr>
            <a:spLocks noChangeShapeType="1"/>
          </p:cNvSpPr>
          <p:nvPr/>
        </p:nvSpPr>
        <p:spPr bwMode="auto">
          <a:xfrm>
            <a:off x="0" y="914400"/>
            <a:ext cx="9144000" cy="0"/>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1177" name="Line 153"/>
          <p:cNvSpPr>
            <a:spLocks noChangeShapeType="1"/>
          </p:cNvSpPr>
          <p:nvPr/>
        </p:nvSpPr>
        <p:spPr bwMode="auto">
          <a:xfrm>
            <a:off x="0" y="6648450"/>
            <a:ext cx="9144000" cy="0"/>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1178" name="Line 154"/>
          <p:cNvSpPr>
            <a:spLocks noChangeShapeType="1"/>
          </p:cNvSpPr>
          <p:nvPr/>
        </p:nvSpPr>
        <p:spPr bwMode="auto">
          <a:xfrm>
            <a:off x="457200" y="0"/>
            <a:ext cx="0" cy="6858000"/>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1179" name="Line 155"/>
          <p:cNvSpPr>
            <a:spLocks noChangeShapeType="1"/>
          </p:cNvSpPr>
          <p:nvPr/>
        </p:nvSpPr>
        <p:spPr bwMode="auto">
          <a:xfrm>
            <a:off x="8763000" y="0"/>
            <a:ext cx="0" cy="6858000"/>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1181" name="Line 157"/>
          <p:cNvSpPr>
            <a:spLocks noChangeShapeType="1"/>
          </p:cNvSpPr>
          <p:nvPr/>
        </p:nvSpPr>
        <p:spPr bwMode="auto">
          <a:xfrm flipH="1">
            <a:off x="0" y="5105400"/>
            <a:ext cx="457200" cy="0"/>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1182" name="Line 158"/>
          <p:cNvSpPr>
            <a:spLocks noChangeShapeType="1"/>
          </p:cNvSpPr>
          <p:nvPr/>
        </p:nvSpPr>
        <p:spPr bwMode="auto">
          <a:xfrm>
            <a:off x="1752600" y="6648450"/>
            <a:ext cx="0" cy="209550"/>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1183" name="Line 159"/>
          <p:cNvSpPr>
            <a:spLocks noChangeShapeType="1"/>
          </p:cNvSpPr>
          <p:nvPr/>
        </p:nvSpPr>
        <p:spPr bwMode="auto">
          <a:xfrm>
            <a:off x="8763000" y="6019800"/>
            <a:ext cx="381000" cy="0"/>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pic>
        <p:nvPicPr>
          <p:cNvPr id="63" name="1200px-Japan_International_Cooperation_Agency_logo.svg.png"/>
          <p:cNvPicPr/>
          <p:nvPr userDrawn="1"/>
        </p:nvPicPr>
        <p:blipFill>
          <a:blip r:embed="rId14" r:link="rId15" cstate="print">
            <a:extLst>
              <a:ext uri="{28A0092B-C50C-407E-A947-70E740481C1C}">
                <a14:useLocalDpi xmlns:a14="http://schemas.microsoft.com/office/drawing/2010/main" xmlns=""/>
              </a:ext>
            </a:extLst>
          </a:blip>
          <a:stretch>
            <a:fillRect/>
          </a:stretch>
        </p:blipFill>
        <p:spPr>
          <a:xfrm>
            <a:off x="8001000" y="132608"/>
            <a:ext cx="685800" cy="553192"/>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p:txStyles>
    <p:titleStyle>
      <a:lvl1pPr algn="l" rtl="0" eaLnBrk="1" fontAlgn="base" hangingPunct="1">
        <a:spcBef>
          <a:spcPct val="0"/>
        </a:spcBef>
        <a:spcAft>
          <a:spcPct val="0"/>
        </a:spcAft>
        <a:defRPr sz="2800" b="1" i="0">
          <a:solidFill>
            <a:schemeClr val="tx1"/>
          </a:solidFill>
          <a:latin typeface="+mj-lt"/>
          <a:ea typeface="+mj-ea"/>
          <a:cs typeface="+mj-cs"/>
        </a:defRPr>
      </a:lvl1pPr>
      <a:lvl2pPr algn="l" rtl="0" eaLnBrk="1" fontAlgn="base" hangingPunct="1">
        <a:spcBef>
          <a:spcPct val="0"/>
        </a:spcBef>
        <a:spcAft>
          <a:spcPct val="0"/>
        </a:spcAft>
        <a:defRPr sz="2800" b="1" i="1">
          <a:solidFill>
            <a:schemeClr val="tx1"/>
          </a:solidFill>
          <a:latin typeface="Verdana" pitchFamily="34" charset="0"/>
        </a:defRPr>
      </a:lvl2pPr>
      <a:lvl3pPr algn="l" rtl="0" eaLnBrk="1" fontAlgn="base" hangingPunct="1">
        <a:spcBef>
          <a:spcPct val="0"/>
        </a:spcBef>
        <a:spcAft>
          <a:spcPct val="0"/>
        </a:spcAft>
        <a:defRPr sz="2800" b="1" i="1">
          <a:solidFill>
            <a:schemeClr val="tx1"/>
          </a:solidFill>
          <a:latin typeface="Verdana" pitchFamily="34" charset="0"/>
        </a:defRPr>
      </a:lvl3pPr>
      <a:lvl4pPr algn="l" rtl="0" eaLnBrk="1" fontAlgn="base" hangingPunct="1">
        <a:spcBef>
          <a:spcPct val="0"/>
        </a:spcBef>
        <a:spcAft>
          <a:spcPct val="0"/>
        </a:spcAft>
        <a:defRPr sz="2800" b="1" i="1">
          <a:solidFill>
            <a:schemeClr val="tx1"/>
          </a:solidFill>
          <a:latin typeface="Verdana" pitchFamily="34" charset="0"/>
        </a:defRPr>
      </a:lvl4pPr>
      <a:lvl5pPr algn="l" rtl="0" eaLnBrk="1" fontAlgn="base" hangingPunct="1">
        <a:spcBef>
          <a:spcPct val="0"/>
        </a:spcBef>
        <a:spcAft>
          <a:spcPct val="0"/>
        </a:spcAft>
        <a:defRPr sz="2800" b="1" i="1">
          <a:solidFill>
            <a:schemeClr val="tx1"/>
          </a:solidFill>
          <a:latin typeface="Verdana" pitchFamily="34" charset="0"/>
        </a:defRPr>
      </a:lvl5pPr>
      <a:lvl6pPr marL="457200" algn="l" rtl="0" eaLnBrk="1" fontAlgn="base" hangingPunct="1">
        <a:spcBef>
          <a:spcPct val="0"/>
        </a:spcBef>
        <a:spcAft>
          <a:spcPct val="0"/>
        </a:spcAft>
        <a:defRPr sz="2800" b="1" i="1">
          <a:solidFill>
            <a:schemeClr val="tx1"/>
          </a:solidFill>
          <a:latin typeface="Verdana" pitchFamily="34" charset="0"/>
        </a:defRPr>
      </a:lvl6pPr>
      <a:lvl7pPr marL="914400" algn="l" rtl="0" eaLnBrk="1" fontAlgn="base" hangingPunct="1">
        <a:spcBef>
          <a:spcPct val="0"/>
        </a:spcBef>
        <a:spcAft>
          <a:spcPct val="0"/>
        </a:spcAft>
        <a:defRPr sz="2800" b="1" i="1">
          <a:solidFill>
            <a:schemeClr val="tx1"/>
          </a:solidFill>
          <a:latin typeface="Verdana" pitchFamily="34" charset="0"/>
        </a:defRPr>
      </a:lvl7pPr>
      <a:lvl8pPr marL="1371600" algn="l" rtl="0" eaLnBrk="1" fontAlgn="base" hangingPunct="1">
        <a:spcBef>
          <a:spcPct val="0"/>
        </a:spcBef>
        <a:spcAft>
          <a:spcPct val="0"/>
        </a:spcAft>
        <a:defRPr sz="2800" b="1" i="1">
          <a:solidFill>
            <a:schemeClr val="tx1"/>
          </a:solidFill>
          <a:latin typeface="Verdana" pitchFamily="34" charset="0"/>
        </a:defRPr>
      </a:lvl8pPr>
      <a:lvl9pPr marL="1828800" algn="l" rtl="0" eaLnBrk="1" fontAlgn="base" hangingPunct="1">
        <a:spcBef>
          <a:spcPct val="0"/>
        </a:spcBef>
        <a:spcAft>
          <a:spcPct val="0"/>
        </a:spcAft>
        <a:defRPr sz="2800" b="1" i="1">
          <a:solidFill>
            <a:schemeClr val="tx1"/>
          </a:solidFill>
          <a:latin typeface="Verdana" pitchFamily="34" charset="0"/>
        </a:defRPr>
      </a:lvl9pPr>
    </p:titleStyle>
    <p:bodyStyle>
      <a:lvl1pPr marL="342900" indent="-342900" algn="l" rtl="0" eaLnBrk="1" fontAlgn="base" hangingPunct="1">
        <a:spcBef>
          <a:spcPct val="20000"/>
        </a:spcBef>
        <a:spcAft>
          <a:spcPct val="0"/>
        </a:spcAft>
        <a:buClr>
          <a:schemeClr val="hlink"/>
        </a:buClr>
        <a:buFont typeface="Wingdings" pitchFamily="2" charset="2"/>
        <a:buChar char="v"/>
        <a:defRPr sz="2800">
          <a:solidFill>
            <a:schemeClr val="tx1"/>
          </a:solidFill>
          <a:latin typeface="+mn-lt"/>
          <a:ea typeface="+mn-ea"/>
          <a:cs typeface="+mn-cs"/>
        </a:defRPr>
      </a:lvl1pPr>
      <a:lvl2pPr marL="742950" indent="-285750" algn="l" rtl="0" eaLnBrk="1" fontAlgn="base" hangingPunct="1">
        <a:spcBef>
          <a:spcPct val="20000"/>
        </a:spcBef>
        <a:spcAft>
          <a:spcPct val="0"/>
        </a:spcAft>
        <a:buClr>
          <a:schemeClr val="accent1"/>
        </a:buClr>
        <a:buFont typeface="Wingdings" pitchFamily="2" charset="2"/>
        <a:buChar char="§"/>
        <a:defRPr sz="2800">
          <a:solidFill>
            <a:schemeClr val="tx1"/>
          </a:solidFill>
          <a:latin typeface="Arial" charset="0"/>
        </a:defRPr>
      </a:lvl2pPr>
      <a:lvl3pPr marL="1143000" indent="-228600" algn="l" rtl="0" eaLnBrk="1" fontAlgn="base" hangingPunct="1">
        <a:spcBef>
          <a:spcPct val="20000"/>
        </a:spcBef>
        <a:spcAft>
          <a:spcPct val="0"/>
        </a:spcAft>
        <a:buClr>
          <a:schemeClr val="tx1"/>
        </a:buClr>
        <a:buChar char="•"/>
        <a:defRPr sz="2400">
          <a:solidFill>
            <a:schemeClr val="tx1"/>
          </a:solidFill>
          <a:latin typeface="Arial" charset="0"/>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457201" y="2644775"/>
            <a:ext cx="8292150" cy="1698625"/>
          </a:xfrm>
        </p:spPr>
        <p:txBody>
          <a:bodyPr/>
          <a:lstStyle/>
          <a:p>
            <a:r>
              <a:rPr lang="en-US" sz="4000" spc="-100" dirty="0" smtClean="0">
                <a:latin typeface="+mn-lt"/>
              </a:rPr>
              <a:t>QUẢN LÝ VÀ BẢO MẬT THÔNG TIN</a:t>
            </a:r>
            <a:endParaRPr lang="en-US" sz="4000" i="0" dirty="0">
              <a:latin typeface="+mn-lt"/>
            </a:endParaRPr>
          </a:p>
        </p:txBody>
      </p:sp>
      <p:sp>
        <p:nvSpPr>
          <p:cNvPr id="2" name="Rectangle 1"/>
          <p:cNvSpPr/>
          <p:nvPr/>
        </p:nvSpPr>
        <p:spPr>
          <a:xfrm>
            <a:off x="457200" y="6019800"/>
            <a:ext cx="8305800" cy="381000"/>
          </a:xfrm>
          <a:prstGeom prst="rect">
            <a:avLst/>
          </a:prstGeom>
        </p:spPr>
        <p:txBody>
          <a:bodyPr wrap="square">
            <a:spAutoFit/>
          </a:bodyPr>
          <a:lstStyle/>
          <a:p>
            <a:pPr algn="ctr"/>
            <a:r>
              <a:rPr lang="en-US" i="1" dirty="0" err="1" smtClean="0"/>
              <a:t>Đồng</a:t>
            </a:r>
            <a:r>
              <a:rPr lang="en-US" i="1" dirty="0" smtClean="0"/>
              <a:t> </a:t>
            </a:r>
            <a:r>
              <a:rPr lang="en-US" i="1" smtClean="0"/>
              <a:t>Nai</a:t>
            </a:r>
            <a:r>
              <a:rPr lang="en-US" i="1" smtClean="0"/>
              <a:t>, </a:t>
            </a:r>
            <a:r>
              <a:rPr lang="en-US" i="1" dirty="0" smtClean="0"/>
              <a:t>3/2019</a:t>
            </a:r>
          </a:p>
        </p:txBody>
      </p:sp>
      <p:sp>
        <p:nvSpPr>
          <p:cNvPr id="8" name="Subtitle 7"/>
          <p:cNvSpPr>
            <a:spLocks noGrp="1"/>
          </p:cNvSpPr>
          <p:nvPr>
            <p:ph type="subTitle" idx="1"/>
          </p:nvPr>
        </p:nvSpPr>
        <p:spPr>
          <a:xfrm>
            <a:off x="457200" y="5486400"/>
            <a:ext cx="8305800" cy="457200"/>
          </a:xfrm>
        </p:spPr>
        <p:txBody>
          <a:bodyPr/>
          <a:lstStyle/>
          <a:p>
            <a:r>
              <a:rPr lang="en-US" dirty="0" smtClean="0"/>
              <a:t>SHIP PROJECT</a:t>
            </a:r>
            <a:endParaRPr lang="vi-VN"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r>
              <a:rPr lang="en-US" i="0" dirty="0" err="1" smtClean="0"/>
              <a:t>Nội</a:t>
            </a:r>
            <a:r>
              <a:rPr lang="en-US" i="0" dirty="0" smtClean="0"/>
              <a:t> dung</a:t>
            </a:r>
            <a:endParaRPr lang="en-US" i="0" dirty="0">
              <a:solidFill>
                <a:schemeClr val="accent1"/>
              </a:solidFill>
            </a:endParaRPr>
          </a:p>
        </p:txBody>
      </p:sp>
      <p:grpSp>
        <p:nvGrpSpPr>
          <p:cNvPr id="87081" name="Group 41"/>
          <p:cNvGrpSpPr>
            <a:grpSpLocks/>
          </p:cNvGrpSpPr>
          <p:nvPr/>
        </p:nvGrpSpPr>
        <p:grpSpPr bwMode="auto">
          <a:xfrm>
            <a:off x="941472" y="1249391"/>
            <a:ext cx="5943600" cy="609600"/>
            <a:chOff x="1440" y="1296"/>
            <a:chExt cx="3744" cy="384"/>
          </a:xfrm>
        </p:grpSpPr>
        <p:grpSp>
          <p:nvGrpSpPr>
            <p:cNvPr id="87082" name="Group 42"/>
            <p:cNvGrpSpPr>
              <a:grpSpLocks/>
            </p:cNvGrpSpPr>
            <p:nvPr/>
          </p:nvGrpSpPr>
          <p:grpSpPr bwMode="auto">
            <a:xfrm>
              <a:off x="1440" y="1296"/>
              <a:ext cx="336" cy="384"/>
              <a:chOff x="982" y="214"/>
              <a:chExt cx="759" cy="872"/>
            </a:xfrm>
          </p:grpSpPr>
          <p:sp>
            <p:nvSpPr>
              <p:cNvPr id="87083" name="Freeform 43"/>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4" name="Freeform 44"/>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5" name="Freeform 45"/>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6" name="Freeform 46"/>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7" name="Freeform 47"/>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8" name="Freeform 48"/>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9" name="Freeform 49"/>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87090" name="Rectangle 50"/>
            <p:cNvSpPr>
              <a:spLocks noChangeArrowheads="1"/>
            </p:cNvSpPr>
            <p:nvPr/>
          </p:nvSpPr>
          <p:spPr bwMode="auto">
            <a:xfrm>
              <a:off x="1872" y="1296"/>
              <a:ext cx="3312" cy="330"/>
            </a:xfrm>
            <a:prstGeom prst="rect">
              <a:avLst/>
            </a:prstGeom>
            <a:noFill/>
            <a:ln>
              <a:noFill/>
            </a:ln>
            <a:effectLst/>
            <a:extLst>
              <a:ext uri="{909E8E84-426E-40DD-AFC4-6F175D3DCCD1}">
                <a14:hiddenFill xmlns:a14="http://schemas.microsoft.com/office/drawing/2010/main" xmlns="">
                  <a:gradFill rotWithShape="1">
                    <a:gsLst>
                      <a:gs pos="0">
                        <a:schemeClr val="hlink">
                          <a:gamma/>
                          <a:tint val="42353"/>
                          <a:invGamma/>
                        </a:schemeClr>
                      </a:gs>
                      <a:gs pos="100000">
                        <a:schemeClr val="hlink"/>
                      </a:gs>
                    </a:gsLst>
                    <a:path path="shape">
                      <a:fillToRect l="50000" t="50000" r="50000" b="50000"/>
                    </a:path>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eaLnBrk="0" hangingPunct="0"/>
              <a:r>
                <a:rPr lang="en-US" sz="2800" dirty="0" err="1" smtClean="0">
                  <a:solidFill>
                    <a:srgbClr val="DDDDDD"/>
                  </a:solidFill>
                  <a:latin typeface="Arial" panose="020B0604020202020204" pitchFamily="34" charset="0"/>
                  <a:cs typeface="Arial" panose="020B0604020202020204" pitchFamily="34" charset="0"/>
                </a:rPr>
                <a:t>Thuật</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ngữ</a:t>
              </a:r>
              <a:endParaRPr lang="en-US" sz="2800" dirty="0">
                <a:solidFill>
                  <a:srgbClr val="DDDDDD"/>
                </a:solidFill>
                <a:latin typeface="Arial" panose="020B0604020202020204" pitchFamily="34" charset="0"/>
                <a:cs typeface="Arial" panose="020B0604020202020204" pitchFamily="34" charset="0"/>
              </a:endParaRPr>
            </a:p>
          </p:txBody>
        </p:sp>
        <p:sp>
          <p:nvSpPr>
            <p:cNvPr id="87091" name="Line 51"/>
            <p:cNvSpPr>
              <a:spLocks noChangeShapeType="1"/>
            </p:cNvSpPr>
            <p:nvPr/>
          </p:nvSpPr>
          <p:spPr bwMode="auto">
            <a:xfrm>
              <a:off x="1776" y="1584"/>
              <a:ext cx="2064" cy="0"/>
            </a:xfrm>
            <a:prstGeom prst="line">
              <a:avLst/>
            </a:prstGeom>
            <a:noFill/>
            <a:ln w="9525">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grpSp>
        <p:nvGrpSpPr>
          <p:cNvPr id="87092" name="Group 52"/>
          <p:cNvGrpSpPr>
            <a:grpSpLocks/>
          </p:cNvGrpSpPr>
          <p:nvPr/>
        </p:nvGrpSpPr>
        <p:grpSpPr bwMode="auto">
          <a:xfrm>
            <a:off x="914400" y="2057400"/>
            <a:ext cx="6553204" cy="609600"/>
            <a:chOff x="1440" y="1296"/>
            <a:chExt cx="4128" cy="384"/>
          </a:xfrm>
        </p:grpSpPr>
        <p:grpSp>
          <p:nvGrpSpPr>
            <p:cNvPr id="87093" name="Group 53"/>
            <p:cNvGrpSpPr>
              <a:grpSpLocks/>
            </p:cNvGrpSpPr>
            <p:nvPr/>
          </p:nvGrpSpPr>
          <p:grpSpPr bwMode="auto">
            <a:xfrm>
              <a:off x="1440" y="1296"/>
              <a:ext cx="336" cy="384"/>
              <a:chOff x="982" y="214"/>
              <a:chExt cx="759" cy="872"/>
            </a:xfrm>
          </p:grpSpPr>
          <p:sp>
            <p:nvSpPr>
              <p:cNvPr id="87094" name="Freeform 54"/>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5" name="Freeform 55"/>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6" name="Freeform 56"/>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7" name="Freeform 57"/>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8" name="Freeform 58"/>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9" name="Freeform 59"/>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0" name="Freeform 60"/>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87101" name="Rectangle 61"/>
            <p:cNvSpPr>
              <a:spLocks noChangeArrowheads="1"/>
            </p:cNvSpPr>
            <p:nvPr/>
          </p:nvSpPr>
          <p:spPr bwMode="auto">
            <a:xfrm>
              <a:off x="1872" y="1296"/>
              <a:ext cx="3696" cy="330"/>
            </a:xfrm>
            <a:prstGeom prst="rect">
              <a:avLst/>
            </a:prstGeom>
            <a:noFill/>
            <a:ln>
              <a:noFill/>
            </a:ln>
            <a:effectLst/>
            <a:extLst>
              <a:ext uri="{909E8E84-426E-40DD-AFC4-6F175D3DCCD1}">
                <a14:hiddenFill xmlns:a14="http://schemas.microsoft.com/office/drawing/2010/main" xmlns="">
                  <a:gradFill rotWithShape="1">
                    <a:gsLst>
                      <a:gs pos="0">
                        <a:schemeClr val="accent2">
                          <a:gamma/>
                          <a:tint val="24314"/>
                          <a:invGamma/>
                        </a:schemeClr>
                      </a:gs>
                      <a:gs pos="100000">
                        <a:schemeClr val="accent2"/>
                      </a:gs>
                    </a:gsLst>
                    <a:path path="shape">
                      <a:fillToRect l="50000" t="50000" r="50000" b="50000"/>
                    </a:path>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eaLnBrk="0" hangingPunct="0"/>
              <a:r>
                <a:rPr lang="en-US" sz="2800" dirty="0" err="1" smtClean="0">
                  <a:solidFill>
                    <a:srgbClr val="FF0000"/>
                  </a:solidFill>
                  <a:latin typeface="Arial" panose="020B0604020202020204" pitchFamily="34" charset="0"/>
                  <a:cs typeface="Arial" panose="020B0604020202020204" pitchFamily="34" charset="0"/>
                </a:rPr>
                <a:t>Nguyên</a:t>
              </a:r>
              <a:r>
                <a:rPr lang="en-US" sz="2800" dirty="0" smtClean="0">
                  <a:solidFill>
                    <a:srgbClr val="FF0000"/>
                  </a:solidFill>
                  <a:latin typeface="Arial" panose="020B0604020202020204" pitchFamily="34" charset="0"/>
                  <a:cs typeface="Arial" panose="020B0604020202020204" pitchFamily="34" charset="0"/>
                </a:rPr>
                <a:t> </a:t>
              </a:r>
              <a:r>
                <a:rPr lang="en-US" sz="2800" dirty="0" err="1" smtClean="0">
                  <a:solidFill>
                    <a:srgbClr val="FF0000"/>
                  </a:solidFill>
                  <a:latin typeface="Arial" panose="020B0604020202020204" pitchFamily="34" charset="0"/>
                  <a:cs typeface="Arial" panose="020B0604020202020204" pitchFamily="34" charset="0"/>
                </a:rPr>
                <a:t>tắc</a:t>
              </a:r>
              <a:r>
                <a:rPr lang="en-US" sz="2800" dirty="0" smtClean="0">
                  <a:solidFill>
                    <a:srgbClr val="FF0000"/>
                  </a:solidFill>
                  <a:latin typeface="Arial" panose="020B0604020202020204" pitchFamily="34" charset="0"/>
                  <a:cs typeface="Arial" panose="020B0604020202020204" pitchFamily="34" charset="0"/>
                </a:rPr>
                <a:t> </a:t>
              </a:r>
              <a:r>
                <a:rPr lang="en-US" sz="2800" dirty="0" err="1" smtClean="0">
                  <a:solidFill>
                    <a:srgbClr val="FF0000"/>
                  </a:solidFill>
                  <a:latin typeface="Arial" panose="020B0604020202020204" pitchFamily="34" charset="0"/>
                  <a:cs typeface="Arial" panose="020B0604020202020204" pitchFamily="34" charset="0"/>
                </a:rPr>
                <a:t>cơ</a:t>
              </a:r>
              <a:r>
                <a:rPr lang="en-US" sz="2800" dirty="0" smtClean="0">
                  <a:solidFill>
                    <a:srgbClr val="FF0000"/>
                  </a:solidFill>
                  <a:latin typeface="Arial" panose="020B0604020202020204" pitchFamily="34" charset="0"/>
                  <a:cs typeface="Arial" panose="020B0604020202020204" pitchFamily="34" charset="0"/>
                </a:rPr>
                <a:t> </a:t>
              </a:r>
              <a:r>
                <a:rPr lang="en-US" sz="2800" dirty="0" err="1" smtClean="0">
                  <a:solidFill>
                    <a:srgbClr val="FF0000"/>
                  </a:solidFill>
                  <a:latin typeface="Arial" panose="020B0604020202020204" pitchFamily="34" charset="0"/>
                  <a:cs typeface="Arial" panose="020B0604020202020204" pitchFamily="34" charset="0"/>
                </a:rPr>
                <a:t>bản</a:t>
              </a:r>
              <a:endParaRPr lang="en-US" sz="2800" dirty="0">
                <a:solidFill>
                  <a:srgbClr val="FF0000"/>
                </a:solidFill>
                <a:latin typeface="Arial" panose="020B0604020202020204" pitchFamily="34" charset="0"/>
                <a:cs typeface="Arial" panose="020B0604020202020204" pitchFamily="34" charset="0"/>
              </a:endParaRPr>
            </a:p>
          </p:txBody>
        </p:sp>
        <p:sp>
          <p:nvSpPr>
            <p:cNvPr id="87102" name="Line 62"/>
            <p:cNvSpPr>
              <a:spLocks noChangeShapeType="1"/>
            </p:cNvSpPr>
            <p:nvPr/>
          </p:nvSpPr>
          <p:spPr bwMode="auto">
            <a:xfrm>
              <a:off x="1776" y="1584"/>
              <a:ext cx="2064" cy="0"/>
            </a:xfrm>
            <a:prstGeom prst="line">
              <a:avLst/>
            </a:prstGeom>
            <a:noFill/>
            <a:ln w="9525">
              <a:solidFill>
                <a:srgbClr val="7BA6F3"/>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grpSp>
        <p:nvGrpSpPr>
          <p:cNvPr id="87103" name="Group 63"/>
          <p:cNvGrpSpPr>
            <a:grpSpLocks/>
          </p:cNvGrpSpPr>
          <p:nvPr/>
        </p:nvGrpSpPr>
        <p:grpSpPr bwMode="auto">
          <a:xfrm>
            <a:off x="914400" y="2820013"/>
            <a:ext cx="7675234" cy="617538"/>
            <a:chOff x="1440" y="1291"/>
            <a:chExt cx="3793" cy="389"/>
          </a:xfrm>
        </p:grpSpPr>
        <p:sp>
          <p:nvSpPr>
            <p:cNvPr id="87112" name="Rectangle 72"/>
            <p:cNvSpPr>
              <a:spLocks noChangeArrowheads="1"/>
            </p:cNvSpPr>
            <p:nvPr/>
          </p:nvSpPr>
          <p:spPr bwMode="auto">
            <a:xfrm>
              <a:off x="1825" y="1291"/>
              <a:ext cx="3408" cy="330"/>
            </a:xfrm>
            <a:prstGeom prst="rect">
              <a:avLst/>
            </a:prstGeom>
            <a:noFill/>
            <a:ln>
              <a:noFill/>
            </a:ln>
            <a:effectLst/>
            <a:extLst>
              <a:ext uri="{909E8E84-426E-40DD-AFC4-6F175D3DCCD1}">
                <a14:hiddenFill xmlns:a14="http://schemas.microsoft.com/office/drawing/2010/main" xmlns="">
                  <a:gradFill rotWithShape="1">
                    <a:gsLst>
                      <a:gs pos="0">
                        <a:schemeClr val="folHlink">
                          <a:gamma/>
                          <a:tint val="21176"/>
                          <a:invGamma/>
                        </a:schemeClr>
                      </a:gs>
                      <a:gs pos="100000">
                        <a:schemeClr val="folHlink"/>
                      </a:gs>
                    </a:gsLst>
                    <a:path path="shape">
                      <a:fillToRect l="50000" t="50000" r="50000" b="50000"/>
                    </a:path>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eaLnBrk="0" hangingPunct="0"/>
              <a:r>
                <a:rPr lang="en-US" sz="2800" dirty="0" err="1" smtClean="0">
                  <a:solidFill>
                    <a:srgbClr val="DDDDDD"/>
                  </a:solidFill>
                  <a:latin typeface="Arial" panose="020B0604020202020204" pitchFamily="34" charset="0"/>
                  <a:cs typeface="Arial" panose="020B0604020202020204" pitchFamily="34" charset="0"/>
                </a:rPr>
                <a:t>Quy</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tắc</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chính</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về</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quản</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lý</a:t>
              </a:r>
              <a:r>
                <a:rPr lang="en-US" sz="2800" dirty="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tài</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sản</a:t>
              </a:r>
              <a:r>
                <a:rPr lang="en-US" sz="2800" dirty="0" smtClean="0">
                  <a:solidFill>
                    <a:srgbClr val="DDDDDD"/>
                  </a:solidFill>
                  <a:latin typeface="Arial" panose="020B0604020202020204" pitchFamily="34" charset="0"/>
                  <a:cs typeface="Arial" panose="020B0604020202020204" pitchFamily="34" charset="0"/>
                </a:rPr>
                <a:t> CNTT</a:t>
              </a:r>
              <a:endParaRPr lang="en-US" sz="2800" dirty="0">
                <a:solidFill>
                  <a:srgbClr val="DDDDDD"/>
                </a:solidFill>
                <a:latin typeface="Arial" panose="020B0604020202020204" pitchFamily="34" charset="0"/>
                <a:cs typeface="Arial" panose="020B0604020202020204" pitchFamily="34" charset="0"/>
              </a:endParaRPr>
            </a:p>
          </p:txBody>
        </p:sp>
        <p:grpSp>
          <p:nvGrpSpPr>
            <p:cNvPr id="87104" name="Group 64"/>
            <p:cNvGrpSpPr>
              <a:grpSpLocks/>
            </p:cNvGrpSpPr>
            <p:nvPr/>
          </p:nvGrpSpPr>
          <p:grpSpPr bwMode="auto">
            <a:xfrm>
              <a:off x="1440" y="1296"/>
              <a:ext cx="336" cy="384"/>
              <a:chOff x="982" y="214"/>
              <a:chExt cx="759" cy="872"/>
            </a:xfrm>
          </p:grpSpPr>
          <p:sp>
            <p:nvSpPr>
              <p:cNvPr id="87105" name="Freeform 65"/>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6" name="Freeform 66"/>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7" name="Freeform 67"/>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8" name="Freeform 68"/>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9" name="Freeform 69"/>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10" name="Freeform 70"/>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11" name="Freeform 71"/>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87113" name="Line 73"/>
            <p:cNvSpPr>
              <a:spLocks noChangeShapeType="1"/>
            </p:cNvSpPr>
            <p:nvPr/>
          </p:nvSpPr>
          <p:spPr bwMode="auto">
            <a:xfrm>
              <a:off x="1776" y="1584"/>
              <a:ext cx="2064" cy="0"/>
            </a:xfrm>
            <a:prstGeom prst="line">
              <a:avLst/>
            </a:prstGeom>
            <a:noFill/>
            <a:ln w="9525">
              <a:solidFill>
                <a:schemeClr val="folHlink"/>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grpSp>
        <p:nvGrpSpPr>
          <p:cNvPr id="87136" name="Group 96"/>
          <p:cNvGrpSpPr>
            <a:grpSpLocks/>
          </p:cNvGrpSpPr>
          <p:nvPr/>
        </p:nvGrpSpPr>
        <p:grpSpPr bwMode="auto">
          <a:xfrm>
            <a:off x="918540" y="3716753"/>
            <a:ext cx="7772401" cy="609600"/>
            <a:chOff x="1440" y="1296"/>
            <a:chExt cx="3984" cy="384"/>
          </a:xfrm>
        </p:grpSpPr>
        <p:grpSp>
          <p:nvGrpSpPr>
            <p:cNvPr id="87137" name="Group 97"/>
            <p:cNvGrpSpPr>
              <a:grpSpLocks/>
            </p:cNvGrpSpPr>
            <p:nvPr/>
          </p:nvGrpSpPr>
          <p:grpSpPr bwMode="auto">
            <a:xfrm>
              <a:off x="1440" y="1296"/>
              <a:ext cx="336" cy="384"/>
              <a:chOff x="982" y="214"/>
              <a:chExt cx="759" cy="872"/>
            </a:xfrm>
          </p:grpSpPr>
          <p:sp>
            <p:nvSpPr>
              <p:cNvPr id="87138" name="Freeform 98"/>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39" name="Freeform 99"/>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0" name="Freeform 100"/>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1" name="Freeform 101"/>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2" name="Freeform 102"/>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3" name="Freeform 103"/>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4" name="Freeform 104"/>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87145" name="Rectangle 105"/>
            <p:cNvSpPr>
              <a:spLocks noChangeArrowheads="1"/>
            </p:cNvSpPr>
            <p:nvPr/>
          </p:nvSpPr>
          <p:spPr bwMode="auto">
            <a:xfrm>
              <a:off x="1792" y="1296"/>
              <a:ext cx="3632" cy="330"/>
            </a:xfrm>
            <a:prstGeom prst="rect">
              <a:avLst/>
            </a:prstGeom>
            <a:noFill/>
            <a:ln>
              <a:noFill/>
            </a:ln>
            <a:effectLst/>
            <a:extLst>
              <a:ext uri="{909E8E84-426E-40DD-AFC4-6F175D3DCCD1}">
                <a14:hiddenFill xmlns:a14="http://schemas.microsoft.com/office/drawing/2010/main" xmlns="">
                  <a:gradFill rotWithShape="1">
                    <a:gsLst>
                      <a:gs pos="0">
                        <a:schemeClr val="hlink">
                          <a:gamma/>
                          <a:tint val="42353"/>
                          <a:invGamma/>
                        </a:schemeClr>
                      </a:gs>
                      <a:gs pos="100000">
                        <a:schemeClr val="hlink"/>
                      </a:gs>
                    </a:gsLst>
                    <a:path path="shape">
                      <a:fillToRect l="50000" t="50000" r="50000" b="50000"/>
                    </a:path>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just" eaLnBrk="0" hangingPunct="0"/>
              <a:r>
                <a:rPr lang="en-US" sz="2800" dirty="0" err="1" smtClean="0">
                  <a:solidFill>
                    <a:srgbClr val="DDDDDD"/>
                  </a:solidFill>
                  <a:latin typeface="Arial" panose="020B0604020202020204" pitchFamily="34" charset="0"/>
                  <a:cs typeface="Arial" panose="020B0604020202020204" pitchFamily="34" charset="0"/>
                </a:rPr>
                <a:t>Quản</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lý</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nguồn</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nhân</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lực</a:t>
              </a:r>
              <a:endParaRPr lang="en-US" sz="2800" dirty="0">
                <a:solidFill>
                  <a:srgbClr val="DDDDDD"/>
                </a:solidFill>
                <a:latin typeface="Arial" panose="020B0604020202020204" pitchFamily="34" charset="0"/>
                <a:cs typeface="Arial" panose="020B0604020202020204" pitchFamily="34" charset="0"/>
              </a:endParaRPr>
            </a:p>
          </p:txBody>
        </p:sp>
        <p:sp>
          <p:nvSpPr>
            <p:cNvPr id="87146" name="Line 106"/>
            <p:cNvSpPr>
              <a:spLocks noChangeShapeType="1"/>
            </p:cNvSpPr>
            <p:nvPr/>
          </p:nvSpPr>
          <p:spPr bwMode="auto">
            <a:xfrm>
              <a:off x="1776" y="1584"/>
              <a:ext cx="2064" cy="0"/>
            </a:xfrm>
            <a:prstGeom prst="line">
              <a:avLst/>
            </a:prstGeom>
            <a:noFill/>
            <a:ln w="9525">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sp>
        <p:nvSpPr>
          <p:cNvPr id="2" name="Slide Number Placeholder 1"/>
          <p:cNvSpPr>
            <a:spLocks noGrp="1"/>
          </p:cNvSpPr>
          <p:nvPr>
            <p:ph type="sldNum" sz="quarter" idx="11"/>
          </p:nvPr>
        </p:nvSpPr>
        <p:spPr/>
        <p:txBody>
          <a:bodyPr/>
          <a:lstStyle/>
          <a:p>
            <a:fld id="{8A76F598-2AD5-48A0-92F4-156B40A68287}" type="slidenum">
              <a:rPr lang="en-US" smtClean="0"/>
              <a:pPr/>
              <a:t>10</a:t>
            </a:fld>
            <a:endParaRPr lang="en-US"/>
          </a:p>
        </p:txBody>
      </p:sp>
      <p:grpSp>
        <p:nvGrpSpPr>
          <p:cNvPr id="48" name="Group 96"/>
          <p:cNvGrpSpPr>
            <a:grpSpLocks/>
          </p:cNvGrpSpPr>
          <p:nvPr/>
        </p:nvGrpSpPr>
        <p:grpSpPr bwMode="auto">
          <a:xfrm>
            <a:off x="914400" y="4658788"/>
            <a:ext cx="7772401" cy="609600"/>
            <a:chOff x="1440" y="1296"/>
            <a:chExt cx="3984" cy="384"/>
          </a:xfrm>
        </p:grpSpPr>
        <p:grpSp>
          <p:nvGrpSpPr>
            <p:cNvPr id="49" name="Group 97"/>
            <p:cNvGrpSpPr>
              <a:grpSpLocks/>
            </p:cNvGrpSpPr>
            <p:nvPr/>
          </p:nvGrpSpPr>
          <p:grpSpPr bwMode="auto">
            <a:xfrm>
              <a:off x="1440" y="1296"/>
              <a:ext cx="336" cy="384"/>
              <a:chOff x="982" y="214"/>
              <a:chExt cx="759" cy="872"/>
            </a:xfrm>
          </p:grpSpPr>
          <p:sp>
            <p:nvSpPr>
              <p:cNvPr id="52" name="Freeform 98"/>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53" name="Freeform 99"/>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54" name="Freeform 100"/>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55" name="Freeform 101"/>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56" name="Freeform 102"/>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57" name="Freeform 103"/>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58" name="Freeform 104"/>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50" name="Rectangle 105"/>
            <p:cNvSpPr>
              <a:spLocks noChangeArrowheads="1"/>
            </p:cNvSpPr>
            <p:nvPr/>
          </p:nvSpPr>
          <p:spPr bwMode="auto">
            <a:xfrm>
              <a:off x="1792" y="1296"/>
              <a:ext cx="3632" cy="330"/>
            </a:xfrm>
            <a:prstGeom prst="rect">
              <a:avLst/>
            </a:prstGeom>
            <a:noFill/>
            <a:ln>
              <a:noFill/>
            </a:ln>
            <a:effectLst/>
            <a:extLst>
              <a:ext uri="{909E8E84-426E-40DD-AFC4-6F175D3DCCD1}">
                <a14:hiddenFill xmlns:a14="http://schemas.microsoft.com/office/drawing/2010/main" xmlns="">
                  <a:gradFill rotWithShape="1">
                    <a:gsLst>
                      <a:gs pos="0">
                        <a:schemeClr val="hlink">
                          <a:gamma/>
                          <a:tint val="42353"/>
                          <a:invGamma/>
                        </a:schemeClr>
                      </a:gs>
                      <a:gs pos="100000">
                        <a:schemeClr val="hlink"/>
                      </a:gs>
                    </a:gsLst>
                    <a:path path="shape">
                      <a:fillToRect l="50000" t="50000" r="50000" b="50000"/>
                    </a:path>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just" eaLnBrk="0" hangingPunct="0"/>
              <a:r>
                <a:rPr lang="en-US" sz="2800" dirty="0" err="1" smtClean="0">
                  <a:solidFill>
                    <a:srgbClr val="DDDDDD"/>
                  </a:solidFill>
                  <a:latin typeface="Arial" panose="020B0604020202020204" pitchFamily="34" charset="0"/>
                  <a:cs typeface="Arial" panose="020B0604020202020204" pitchFamily="34" charset="0"/>
                </a:rPr>
                <a:t>Quản</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lý</a:t>
              </a:r>
              <a:r>
                <a:rPr lang="en-US" sz="2800" dirty="0" smtClean="0">
                  <a:solidFill>
                    <a:srgbClr val="DDDDDD"/>
                  </a:solidFill>
                  <a:latin typeface="Arial" panose="020B0604020202020204" pitchFamily="34" charset="0"/>
                  <a:cs typeface="Arial" panose="020B0604020202020204" pitchFamily="34" charset="0"/>
                </a:rPr>
                <a:t> an </a:t>
              </a:r>
              <a:r>
                <a:rPr lang="en-US" sz="2800" dirty="0" err="1" smtClean="0">
                  <a:solidFill>
                    <a:srgbClr val="DDDDDD"/>
                  </a:solidFill>
                  <a:latin typeface="Arial" panose="020B0604020202020204" pitchFamily="34" charset="0"/>
                  <a:cs typeface="Arial" panose="020B0604020202020204" pitchFamily="34" charset="0"/>
                </a:rPr>
                <a:t>toàn</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cho</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tài</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sản</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vật</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lý</a:t>
              </a:r>
              <a:endParaRPr lang="en-US" sz="2800" dirty="0">
                <a:solidFill>
                  <a:srgbClr val="DDDDDD"/>
                </a:solidFill>
                <a:latin typeface="Arial" panose="020B0604020202020204" pitchFamily="34" charset="0"/>
                <a:cs typeface="Arial" panose="020B0604020202020204" pitchFamily="34" charset="0"/>
              </a:endParaRPr>
            </a:p>
          </p:txBody>
        </p:sp>
        <p:sp>
          <p:nvSpPr>
            <p:cNvPr id="51" name="Line 106"/>
            <p:cNvSpPr>
              <a:spLocks noChangeShapeType="1"/>
            </p:cNvSpPr>
            <p:nvPr/>
          </p:nvSpPr>
          <p:spPr bwMode="auto">
            <a:xfrm>
              <a:off x="1776" y="1584"/>
              <a:ext cx="2064" cy="0"/>
            </a:xfrm>
            <a:prstGeom prst="line">
              <a:avLst/>
            </a:prstGeom>
            <a:noFill/>
            <a:ln w="9525">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grpSp>
        <p:nvGrpSpPr>
          <p:cNvPr id="59" name="Group 96"/>
          <p:cNvGrpSpPr>
            <a:grpSpLocks/>
          </p:cNvGrpSpPr>
          <p:nvPr/>
        </p:nvGrpSpPr>
        <p:grpSpPr bwMode="auto">
          <a:xfrm>
            <a:off x="943708" y="5623172"/>
            <a:ext cx="7772401" cy="609600"/>
            <a:chOff x="1440" y="1296"/>
            <a:chExt cx="3984" cy="384"/>
          </a:xfrm>
        </p:grpSpPr>
        <p:grpSp>
          <p:nvGrpSpPr>
            <p:cNvPr id="60" name="Group 97"/>
            <p:cNvGrpSpPr>
              <a:grpSpLocks/>
            </p:cNvGrpSpPr>
            <p:nvPr/>
          </p:nvGrpSpPr>
          <p:grpSpPr bwMode="auto">
            <a:xfrm>
              <a:off x="1440" y="1296"/>
              <a:ext cx="336" cy="384"/>
              <a:chOff x="982" y="214"/>
              <a:chExt cx="759" cy="872"/>
            </a:xfrm>
          </p:grpSpPr>
          <p:sp>
            <p:nvSpPr>
              <p:cNvPr id="63" name="Freeform 98"/>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64" name="Freeform 99"/>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65" name="Freeform 100"/>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66" name="Freeform 101"/>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67" name="Freeform 102"/>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68" name="Freeform 103"/>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69" name="Freeform 104"/>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61" name="Rectangle 105"/>
            <p:cNvSpPr>
              <a:spLocks noChangeArrowheads="1"/>
            </p:cNvSpPr>
            <p:nvPr/>
          </p:nvSpPr>
          <p:spPr bwMode="auto">
            <a:xfrm>
              <a:off x="1792" y="1296"/>
              <a:ext cx="3632" cy="330"/>
            </a:xfrm>
            <a:prstGeom prst="rect">
              <a:avLst/>
            </a:prstGeom>
            <a:noFill/>
            <a:ln>
              <a:noFill/>
            </a:ln>
            <a:effectLst/>
            <a:extLst>
              <a:ext uri="{909E8E84-426E-40DD-AFC4-6F175D3DCCD1}">
                <a14:hiddenFill xmlns:a14="http://schemas.microsoft.com/office/drawing/2010/main" xmlns="">
                  <a:gradFill rotWithShape="1">
                    <a:gsLst>
                      <a:gs pos="0">
                        <a:schemeClr val="hlink">
                          <a:gamma/>
                          <a:tint val="42353"/>
                          <a:invGamma/>
                        </a:schemeClr>
                      </a:gs>
                      <a:gs pos="100000">
                        <a:schemeClr val="hlink"/>
                      </a:gs>
                    </a:gsLst>
                    <a:path path="shape">
                      <a:fillToRect l="50000" t="50000" r="50000" b="50000"/>
                    </a:path>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just" eaLnBrk="0" hangingPunct="0"/>
              <a:r>
                <a:rPr lang="en-US" sz="2800" dirty="0" err="1" smtClean="0">
                  <a:solidFill>
                    <a:srgbClr val="DDDDDD"/>
                  </a:solidFill>
                  <a:latin typeface="Arial" panose="020B0604020202020204" pitchFamily="34" charset="0"/>
                  <a:cs typeface="Arial" panose="020B0604020202020204" pitchFamily="34" charset="0"/>
                </a:rPr>
                <a:t>Quản</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lý</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vận</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hành</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và</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trao</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đổi</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thông</a:t>
              </a:r>
              <a:r>
                <a:rPr lang="en-US" sz="2800" dirty="0" smtClean="0">
                  <a:solidFill>
                    <a:srgbClr val="DDDDDD"/>
                  </a:solidFill>
                  <a:latin typeface="Arial" panose="020B0604020202020204" pitchFamily="34" charset="0"/>
                  <a:cs typeface="Arial" panose="020B0604020202020204" pitchFamily="34" charset="0"/>
                </a:rPr>
                <a:t> tin</a:t>
              </a:r>
              <a:endParaRPr lang="en-US" sz="2800" dirty="0">
                <a:solidFill>
                  <a:srgbClr val="DDDDDD"/>
                </a:solidFill>
                <a:latin typeface="Arial" panose="020B0604020202020204" pitchFamily="34" charset="0"/>
                <a:cs typeface="Arial" panose="020B0604020202020204" pitchFamily="34" charset="0"/>
              </a:endParaRPr>
            </a:p>
          </p:txBody>
        </p:sp>
        <p:sp>
          <p:nvSpPr>
            <p:cNvPr id="62" name="Line 106"/>
            <p:cNvSpPr>
              <a:spLocks noChangeShapeType="1"/>
            </p:cNvSpPr>
            <p:nvPr/>
          </p:nvSpPr>
          <p:spPr bwMode="auto">
            <a:xfrm>
              <a:off x="1776" y="1584"/>
              <a:ext cx="2064" cy="0"/>
            </a:xfrm>
            <a:prstGeom prst="line">
              <a:avLst/>
            </a:prstGeom>
            <a:noFill/>
            <a:ln w="9525">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xmlns="" val="40869136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Các</a:t>
            </a:r>
            <a:r>
              <a:rPr lang="en-US" dirty="0" smtClean="0"/>
              <a:t> </a:t>
            </a:r>
            <a:r>
              <a:rPr lang="en-US" dirty="0" err="1" smtClean="0"/>
              <a:t>nguyên</a:t>
            </a:r>
            <a:r>
              <a:rPr lang="en-US" dirty="0" smtClean="0"/>
              <a:t> </a:t>
            </a:r>
            <a:r>
              <a:rPr lang="en-US" dirty="0" err="1" smtClean="0"/>
              <a:t>tắc</a:t>
            </a:r>
            <a:r>
              <a:rPr lang="en-US" dirty="0" smtClean="0"/>
              <a:t> </a:t>
            </a:r>
            <a:r>
              <a:rPr lang="en-US" dirty="0" err="1" smtClean="0"/>
              <a:t>cơ</a:t>
            </a:r>
            <a:r>
              <a:rPr lang="en-US" dirty="0" smtClean="0"/>
              <a:t> </a:t>
            </a:r>
            <a:r>
              <a:rPr lang="en-US" dirty="0" err="1" smtClean="0"/>
              <a:t>bản</a:t>
            </a:r>
            <a:endParaRPr lang="vi-VN" dirty="0"/>
          </a:p>
        </p:txBody>
      </p:sp>
      <p:sp>
        <p:nvSpPr>
          <p:cNvPr id="4" name="Slide Number Placeholder 3"/>
          <p:cNvSpPr>
            <a:spLocks noGrp="1"/>
          </p:cNvSpPr>
          <p:nvPr>
            <p:ph type="sldNum" sz="quarter" idx="11"/>
          </p:nvPr>
        </p:nvSpPr>
        <p:spPr/>
        <p:txBody>
          <a:bodyPr/>
          <a:lstStyle/>
          <a:p>
            <a:fld id="{8A76F598-2AD5-48A0-92F4-156B40A68287}" type="slidenum">
              <a:rPr lang="en-US" smtClean="0"/>
              <a:pPr/>
              <a:t>11</a:t>
            </a:fld>
            <a:endParaRPr lang="en-US"/>
          </a:p>
        </p:txBody>
      </p:sp>
      <p:pic>
        <p:nvPicPr>
          <p:cNvPr id="5" name="Content Placeholder 4" descr="Thanh phan tieng Viet.jpg"/>
          <p:cNvPicPr>
            <a:picLocks noGrp="1"/>
          </p:cNvPicPr>
          <p:nvPr>
            <p:ph idx="1"/>
          </p:nvPr>
        </p:nvPicPr>
        <p:blipFill>
          <a:blip r:embed="rId2" cstate="print"/>
          <a:stretch>
            <a:fillRect/>
          </a:stretch>
        </p:blipFill>
        <p:spPr>
          <a:xfrm>
            <a:off x="2362200" y="1524000"/>
            <a:ext cx="4549775" cy="2330450"/>
          </a:xfrm>
          <a:prstGeom prst="rect">
            <a:avLst/>
          </a:prstGeom>
        </p:spPr>
      </p:pic>
      <p:pic>
        <p:nvPicPr>
          <p:cNvPr id="6" name="Picture 5"/>
          <p:cNvPicPr>
            <a:picLocks noChangeAspect="1"/>
          </p:cNvPicPr>
          <p:nvPr/>
        </p:nvPicPr>
        <p:blipFill>
          <a:blip r:embed="rId3" cstate="print"/>
          <a:stretch>
            <a:fillRect/>
          </a:stretch>
        </p:blipFill>
        <p:spPr>
          <a:xfrm>
            <a:off x="838201" y="4624389"/>
            <a:ext cx="7772400" cy="1135294"/>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Các</a:t>
            </a:r>
            <a:r>
              <a:rPr lang="en-US" dirty="0" smtClean="0"/>
              <a:t> </a:t>
            </a:r>
            <a:r>
              <a:rPr lang="en-US" dirty="0" err="1" smtClean="0"/>
              <a:t>nguyên</a:t>
            </a:r>
            <a:r>
              <a:rPr lang="en-US" dirty="0" smtClean="0"/>
              <a:t> </a:t>
            </a:r>
            <a:r>
              <a:rPr lang="en-US" dirty="0" err="1" smtClean="0"/>
              <a:t>tắc</a:t>
            </a:r>
            <a:r>
              <a:rPr lang="en-US" dirty="0" smtClean="0"/>
              <a:t> </a:t>
            </a:r>
            <a:r>
              <a:rPr lang="en-US" dirty="0" err="1" smtClean="0"/>
              <a:t>cơ</a:t>
            </a:r>
            <a:r>
              <a:rPr lang="en-US" dirty="0" smtClean="0"/>
              <a:t> </a:t>
            </a:r>
            <a:r>
              <a:rPr lang="en-US" dirty="0" err="1" smtClean="0"/>
              <a:t>bản</a:t>
            </a:r>
            <a:endParaRPr lang="vi-VN" dirty="0"/>
          </a:p>
        </p:txBody>
      </p:sp>
      <p:sp>
        <p:nvSpPr>
          <p:cNvPr id="3" name="Content Placeholder 2"/>
          <p:cNvSpPr>
            <a:spLocks noGrp="1"/>
          </p:cNvSpPr>
          <p:nvPr>
            <p:ph idx="1"/>
          </p:nvPr>
        </p:nvSpPr>
        <p:spPr/>
        <p:txBody>
          <a:bodyPr/>
          <a:lstStyle/>
          <a:p>
            <a:pPr lvl="0"/>
            <a:r>
              <a:rPr lang="en-US" sz="2700" dirty="0" err="1"/>
              <a:t>Từng</a:t>
            </a:r>
            <a:r>
              <a:rPr lang="en-US" sz="2700" dirty="0"/>
              <a:t> CSYT </a:t>
            </a:r>
            <a:r>
              <a:rPr lang="en-US" sz="2700" dirty="0" err="1" smtClean="0"/>
              <a:t>phải</a:t>
            </a:r>
            <a:r>
              <a:rPr lang="en-US" sz="2700" dirty="0" smtClean="0"/>
              <a:t> </a:t>
            </a:r>
            <a:r>
              <a:rPr lang="en-US" sz="2700" dirty="0" err="1" smtClean="0"/>
              <a:t>tự</a:t>
            </a:r>
            <a:r>
              <a:rPr lang="en-US" sz="2700" dirty="0" smtClean="0"/>
              <a:t> </a:t>
            </a:r>
            <a:r>
              <a:rPr lang="en-US" sz="2700" dirty="0" err="1"/>
              <a:t>đảm</a:t>
            </a:r>
            <a:r>
              <a:rPr lang="en-US" sz="2700" dirty="0"/>
              <a:t> </a:t>
            </a:r>
            <a:r>
              <a:rPr lang="en-US" sz="2700" dirty="0" err="1"/>
              <a:t>bảo</a:t>
            </a:r>
            <a:r>
              <a:rPr lang="en-US" sz="2700" dirty="0"/>
              <a:t> an </a:t>
            </a:r>
            <a:r>
              <a:rPr lang="en-US" sz="2700" dirty="0" err="1"/>
              <a:t>toàn</a:t>
            </a:r>
            <a:r>
              <a:rPr lang="en-US" sz="2700" dirty="0"/>
              <a:t>, </a:t>
            </a:r>
            <a:r>
              <a:rPr lang="en-US" sz="2700" dirty="0" err="1"/>
              <a:t>bảo</a:t>
            </a:r>
            <a:r>
              <a:rPr lang="en-US" sz="2700" dirty="0"/>
              <a:t> </a:t>
            </a:r>
            <a:r>
              <a:rPr lang="en-US" sz="2700" dirty="0" err="1"/>
              <a:t>mật</a:t>
            </a:r>
            <a:r>
              <a:rPr lang="en-US" sz="2700" dirty="0"/>
              <a:t> </a:t>
            </a:r>
            <a:r>
              <a:rPr lang="en-US" sz="2700" dirty="0" err="1"/>
              <a:t>hệ</a:t>
            </a:r>
            <a:r>
              <a:rPr lang="en-US" sz="2700" dirty="0"/>
              <a:t> </a:t>
            </a:r>
            <a:r>
              <a:rPr lang="en-US" sz="2700" dirty="0" err="1"/>
              <a:t>thống</a:t>
            </a:r>
            <a:r>
              <a:rPr lang="en-US" sz="2700" dirty="0"/>
              <a:t> </a:t>
            </a:r>
            <a:r>
              <a:rPr lang="en-US" sz="2700" dirty="0" err="1"/>
              <a:t>công</a:t>
            </a:r>
            <a:r>
              <a:rPr lang="en-US" sz="2700" dirty="0"/>
              <a:t> </a:t>
            </a:r>
            <a:r>
              <a:rPr lang="en-US" sz="2700" dirty="0" err="1"/>
              <a:t>nghệ</a:t>
            </a:r>
            <a:r>
              <a:rPr lang="en-US" sz="2700" dirty="0"/>
              <a:t> </a:t>
            </a:r>
            <a:r>
              <a:rPr lang="en-US" sz="2700" dirty="0" err="1"/>
              <a:t>thông</a:t>
            </a:r>
            <a:r>
              <a:rPr lang="en-US" sz="2700" dirty="0"/>
              <a:t> tin </a:t>
            </a:r>
            <a:r>
              <a:rPr lang="en-US" sz="2700" dirty="0" err="1"/>
              <a:t>của</a:t>
            </a:r>
            <a:r>
              <a:rPr lang="en-US" sz="2700" dirty="0"/>
              <a:t> </a:t>
            </a:r>
            <a:r>
              <a:rPr lang="en-US" sz="2700" dirty="0" err="1"/>
              <a:t>đơn</a:t>
            </a:r>
            <a:r>
              <a:rPr lang="en-US" sz="2700" dirty="0"/>
              <a:t> </a:t>
            </a:r>
            <a:r>
              <a:rPr lang="en-US" sz="2700" dirty="0" err="1"/>
              <a:t>vị</a:t>
            </a:r>
            <a:r>
              <a:rPr lang="en-US" sz="2700" dirty="0"/>
              <a:t> </a:t>
            </a:r>
            <a:r>
              <a:rPr lang="en-US" sz="2700" dirty="0" err="1"/>
              <a:t>mình</a:t>
            </a:r>
            <a:r>
              <a:rPr lang="en-US" sz="2700" dirty="0"/>
              <a:t>.</a:t>
            </a:r>
          </a:p>
          <a:p>
            <a:pPr lvl="0"/>
            <a:r>
              <a:rPr lang="en-US" sz="2700" dirty="0" err="1"/>
              <a:t>Nhận</a:t>
            </a:r>
            <a:r>
              <a:rPr lang="en-US" sz="2700" dirty="0"/>
              <a:t> </a:t>
            </a:r>
            <a:r>
              <a:rPr lang="en-US" sz="2700" dirty="0" err="1"/>
              <a:t>biết</a:t>
            </a:r>
            <a:r>
              <a:rPr lang="en-US" sz="2700" dirty="0"/>
              <a:t>, </a:t>
            </a:r>
            <a:r>
              <a:rPr lang="en-US" sz="2700" dirty="0" err="1"/>
              <a:t>phân</a:t>
            </a:r>
            <a:r>
              <a:rPr lang="en-US" sz="2700" dirty="0"/>
              <a:t> </a:t>
            </a:r>
            <a:r>
              <a:rPr lang="en-US" sz="2700" dirty="0" err="1"/>
              <a:t>loại</a:t>
            </a:r>
            <a:r>
              <a:rPr lang="en-US" sz="2700" dirty="0"/>
              <a:t>, </a:t>
            </a:r>
            <a:r>
              <a:rPr lang="en-US" sz="2700" dirty="0" err="1"/>
              <a:t>đánh</a:t>
            </a:r>
            <a:r>
              <a:rPr lang="en-US" sz="2700" dirty="0"/>
              <a:t> </a:t>
            </a:r>
            <a:r>
              <a:rPr lang="en-US" sz="2700" dirty="0" err="1"/>
              <a:t>giá</a:t>
            </a:r>
            <a:r>
              <a:rPr lang="en-US" sz="2700" dirty="0"/>
              <a:t> </a:t>
            </a:r>
            <a:r>
              <a:rPr lang="en-US" sz="2700" dirty="0" err="1"/>
              <a:t>kịp</a:t>
            </a:r>
            <a:r>
              <a:rPr lang="en-US" sz="2700" dirty="0"/>
              <a:t> </a:t>
            </a:r>
            <a:r>
              <a:rPr lang="en-US" sz="2700" dirty="0" err="1"/>
              <a:t>thời</a:t>
            </a:r>
            <a:r>
              <a:rPr lang="en-US" sz="2700" dirty="0"/>
              <a:t> </a:t>
            </a:r>
            <a:r>
              <a:rPr lang="en-US" sz="2700" dirty="0" err="1"/>
              <a:t>và</a:t>
            </a:r>
            <a:r>
              <a:rPr lang="en-US" sz="2700" dirty="0"/>
              <a:t> </a:t>
            </a:r>
            <a:r>
              <a:rPr lang="en-US" sz="2700" dirty="0" err="1"/>
              <a:t>xử</a:t>
            </a:r>
            <a:r>
              <a:rPr lang="en-US" sz="2700" dirty="0"/>
              <a:t> </a:t>
            </a:r>
            <a:r>
              <a:rPr lang="en-US" sz="2700" dirty="0" err="1"/>
              <a:t>lý</a:t>
            </a:r>
            <a:r>
              <a:rPr lang="en-US" sz="2700" dirty="0"/>
              <a:t> </a:t>
            </a:r>
            <a:r>
              <a:rPr lang="en-US" sz="2700" dirty="0" err="1"/>
              <a:t>có</a:t>
            </a:r>
            <a:r>
              <a:rPr lang="en-US" sz="2700" dirty="0"/>
              <a:t> </a:t>
            </a:r>
            <a:r>
              <a:rPr lang="en-US" sz="2700" dirty="0" err="1"/>
              <a:t>hiệu</a:t>
            </a:r>
            <a:r>
              <a:rPr lang="en-US" sz="2700" dirty="0"/>
              <a:t> </a:t>
            </a:r>
            <a:r>
              <a:rPr lang="en-US" sz="2700" dirty="0" err="1"/>
              <a:t>quả</a:t>
            </a:r>
            <a:r>
              <a:rPr lang="en-US" sz="2700" dirty="0"/>
              <a:t> </a:t>
            </a:r>
            <a:r>
              <a:rPr lang="en-US" sz="2700" dirty="0" err="1"/>
              <a:t>các</a:t>
            </a:r>
            <a:r>
              <a:rPr lang="en-US" sz="2700" dirty="0"/>
              <a:t> </a:t>
            </a:r>
            <a:r>
              <a:rPr lang="en-US" sz="2700" dirty="0" err="1"/>
              <a:t>rủi</a:t>
            </a:r>
            <a:r>
              <a:rPr lang="en-US" sz="2700" dirty="0"/>
              <a:t> </a:t>
            </a:r>
            <a:r>
              <a:rPr lang="en-US" sz="2700" dirty="0" err="1"/>
              <a:t>ro</a:t>
            </a:r>
            <a:r>
              <a:rPr lang="en-US" sz="2700" dirty="0"/>
              <a:t> </a:t>
            </a:r>
            <a:r>
              <a:rPr lang="en-US" sz="2700" dirty="0" err="1"/>
              <a:t>công</a:t>
            </a:r>
            <a:r>
              <a:rPr lang="en-US" sz="2700" dirty="0"/>
              <a:t> </a:t>
            </a:r>
            <a:r>
              <a:rPr lang="en-US" sz="2700" dirty="0" err="1"/>
              <a:t>nghệ</a:t>
            </a:r>
            <a:r>
              <a:rPr lang="en-US" sz="2700" dirty="0"/>
              <a:t> </a:t>
            </a:r>
            <a:r>
              <a:rPr lang="en-US" sz="2700" dirty="0" err="1"/>
              <a:t>thông</a:t>
            </a:r>
            <a:r>
              <a:rPr lang="en-US" sz="2700" dirty="0"/>
              <a:t> tin </a:t>
            </a:r>
            <a:r>
              <a:rPr lang="en-US" sz="2700" dirty="0" err="1"/>
              <a:t>có</a:t>
            </a:r>
            <a:r>
              <a:rPr lang="en-US" sz="2700" dirty="0"/>
              <a:t> </a:t>
            </a:r>
            <a:r>
              <a:rPr lang="en-US" sz="2700" dirty="0" err="1"/>
              <a:t>thể</a:t>
            </a:r>
            <a:r>
              <a:rPr lang="en-US" sz="2700" dirty="0"/>
              <a:t> </a:t>
            </a:r>
            <a:r>
              <a:rPr lang="en-US" sz="2700" dirty="0" err="1"/>
              <a:t>xảy</a:t>
            </a:r>
            <a:r>
              <a:rPr lang="en-US" sz="2700" dirty="0"/>
              <a:t> </a:t>
            </a:r>
            <a:r>
              <a:rPr lang="en-US" sz="2700" dirty="0" err="1"/>
              <a:t>ra</a:t>
            </a:r>
            <a:r>
              <a:rPr lang="en-US" sz="2700" dirty="0"/>
              <a:t> </a:t>
            </a:r>
            <a:r>
              <a:rPr lang="en-US" sz="2700" dirty="0" err="1"/>
              <a:t>trong</a:t>
            </a:r>
            <a:r>
              <a:rPr lang="en-US" sz="2700" dirty="0"/>
              <a:t> </a:t>
            </a:r>
            <a:r>
              <a:rPr lang="en-US" sz="2700" dirty="0" err="1"/>
              <a:t>đơn</a:t>
            </a:r>
            <a:r>
              <a:rPr lang="en-US" sz="2700" dirty="0"/>
              <a:t> </a:t>
            </a:r>
            <a:r>
              <a:rPr lang="en-US" sz="2700" dirty="0" err="1"/>
              <a:t>vị</a:t>
            </a:r>
            <a:r>
              <a:rPr lang="en-US" sz="2700" dirty="0"/>
              <a:t>.</a:t>
            </a:r>
          </a:p>
          <a:p>
            <a:pPr lvl="0"/>
            <a:r>
              <a:rPr lang="en-US" sz="2700" dirty="0" err="1"/>
              <a:t>Xây</a:t>
            </a:r>
            <a:r>
              <a:rPr lang="en-US" sz="2700" dirty="0"/>
              <a:t> </a:t>
            </a:r>
            <a:r>
              <a:rPr lang="en-US" sz="2700" dirty="0" err="1"/>
              <a:t>dựng</a:t>
            </a:r>
            <a:r>
              <a:rPr lang="en-US" sz="2700" dirty="0"/>
              <a:t>, </a:t>
            </a:r>
            <a:r>
              <a:rPr lang="en-US" sz="2700" dirty="0" err="1"/>
              <a:t>triển</a:t>
            </a:r>
            <a:r>
              <a:rPr lang="en-US" sz="2700" dirty="0"/>
              <a:t> </a:t>
            </a:r>
            <a:r>
              <a:rPr lang="en-US" sz="2700" dirty="0" err="1"/>
              <a:t>khai</a:t>
            </a:r>
            <a:r>
              <a:rPr lang="en-US" sz="2700" dirty="0"/>
              <a:t> </a:t>
            </a:r>
            <a:r>
              <a:rPr lang="en-US" sz="2700" dirty="0" err="1"/>
              <a:t>quy</a:t>
            </a:r>
            <a:r>
              <a:rPr lang="en-US" sz="2700" dirty="0"/>
              <a:t> </a:t>
            </a:r>
            <a:r>
              <a:rPr lang="en-US" sz="2700" dirty="0" err="1"/>
              <a:t>chế</a:t>
            </a:r>
            <a:r>
              <a:rPr lang="en-US" sz="2700" dirty="0"/>
              <a:t> an </a:t>
            </a:r>
            <a:r>
              <a:rPr lang="en-US" sz="2700" dirty="0" err="1"/>
              <a:t>toàn</a:t>
            </a:r>
            <a:r>
              <a:rPr lang="en-US" sz="2700" dirty="0"/>
              <a:t>, </a:t>
            </a:r>
            <a:r>
              <a:rPr lang="en-US" sz="2700" dirty="0" err="1"/>
              <a:t>bảo</a:t>
            </a:r>
            <a:r>
              <a:rPr lang="en-US" sz="2700" dirty="0"/>
              <a:t> </a:t>
            </a:r>
            <a:r>
              <a:rPr lang="en-US" sz="2700" dirty="0" err="1"/>
              <a:t>mật</a:t>
            </a:r>
            <a:r>
              <a:rPr lang="en-US" sz="2700" dirty="0"/>
              <a:t> </a:t>
            </a:r>
            <a:r>
              <a:rPr lang="en-US" sz="2700" dirty="0" err="1"/>
              <a:t>hệ</a:t>
            </a:r>
            <a:r>
              <a:rPr lang="en-US" sz="2700" dirty="0"/>
              <a:t> </a:t>
            </a:r>
            <a:r>
              <a:rPr lang="en-US" sz="2700" dirty="0" err="1"/>
              <a:t>thống</a:t>
            </a:r>
            <a:r>
              <a:rPr lang="en-US" sz="2700" dirty="0"/>
              <a:t> </a:t>
            </a:r>
            <a:r>
              <a:rPr lang="en-US" sz="2700" dirty="0" err="1"/>
              <a:t>công</a:t>
            </a:r>
            <a:r>
              <a:rPr lang="en-US" sz="2700" dirty="0"/>
              <a:t> </a:t>
            </a:r>
            <a:r>
              <a:rPr lang="en-US" sz="2700" dirty="0" err="1"/>
              <a:t>nghệ</a:t>
            </a:r>
            <a:r>
              <a:rPr lang="en-US" sz="2700" dirty="0"/>
              <a:t> </a:t>
            </a:r>
            <a:r>
              <a:rPr lang="en-US" sz="2700" dirty="0" err="1"/>
              <a:t>thông</a:t>
            </a:r>
            <a:r>
              <a:rPr lang="en-US" sz="2700" dirty="0"/>
              <a:t> tin </a:t>
            </a:r>
            <a:r>
              <a:rPr lang="en-US" sz="2700" dirty="0" err="1"/>
              <a:t>trên</a:t>
            </a:r>
            <a:r>
              <a:rPr lang="en-US" sz="2700" dirty="0"/>
              <a:t> </a:t>
            </a:r>
            <a:r>
              <a:rPr lang="en-US" sz="2700" dirty="0" err="1"/>
              <a:t>cơ</a:t>
            </a:r>
            <a:r>
              <a:rPr lang="en-US" sz="2700" dirty="0"/>
              <a:t> </a:t>
            </a:r>
            <a:r>
              <a:rPr lang="en-US" sz="2700" dirty="0" err="1"/>
              <a:t>sở</a:t>
            </a:r>
            <a:r>
              <a:rPr lang="en-US" sz="2700" dirty="0"/>
              <a:t> </a:t>
            </a:r>
            <a:r>
              <a:rPr lang="en-US" sz="2700" dirty="0" err="1"/>
              <a:t>hài</a:t>
            </a:r>
            <a:r>
              <a:rPr lang="en-US" sz="2700" dirty="0"/>
              <a:t> </a:t>
            </a:r>
            <a:r>
              <a:rPr lang="en-US" sz="2700" dirty="0" err="1"/>
              <a:t>hòa</a:t>
            </a:r>
            <a:r>
              <a:rPr lang="en-US" sz="2700" dirty="0"/>
              <a:t> </a:t>
            </a:r>
            <a:r>
              <a:rPr lang="en-US" sz="2700" dirty="0" err="1"/>
              <a:t>giữa</a:t>
            </a:r>
            <a:r>
              <a:rPr lang="en-US" sz="2700" dirty="0"/>
              <a:t> </a:t>
            </a:r>
            <a:r>
              <a:rPr lang="en-US" sz="2700" dirty="0" err="1"/>
              <a:t>lợi</a:t>
            </a:r>
            <a:r>
              <a:rPr lang="en-US" sz="2700" dirty="0"/>
              <a:t> </a:t>
            </a:r>
            <a:r>
              <a:rPr lang="en-US" sz="2700" dirty="0" err="1"/>
              <a:t>ích</a:t>
            </a:r>
            <a:r>
              <a:rPr lang="en-US" sz="2700" dirty="0"/>
              <a:t>, chi </a:t>
            </a:r>
            <a:r>
              <a:rPr lang="en-US" sz="2700" dirty="0" err="1"/>
              <a:t>phí</a:t>
            </a:r>
            <a:r>
              <a:rPr lang="en-US" sz="2700" dirty="0"/>
              <a:t> </a:t>
            </a:r>
            <a:r>
              <a:rPr lang="en-US" sz="2700" dirty="0" err="1"/>
              <a:t>và</a:t>
            </a:r>
            <a:r>
              <a:rPr lang="en-US" sz="2700" dirty="0"/>
              <a:t> </a:t>
            </a:r>
            <a:r>
              <a:rPr lang="en-US" sz="2700" dirty="0" err="1"/>
              <a:t>mức</a:t>
            </a:r>
            <a:r>
              <a:rPr lang="en-US" sz="2700" dirty="0"/>
              <a:t> </a:t>
            </a:r>
            <a:r>
              <a:rPr lang="en-US" sz="2700" dirty="0" err="1"/>
              <a:t>độ</a:t>
            </a:r>
            <a:r>
              <a:rPr lang="en-US" sz="2700" dirty="0"/>
              <a:t> </a:t>
            </a:r>
            <a:r>
              <a:rPr lang="en-US" sz="2700" dirty="0" err="1"/>
              <a:t>chấp</a:t>
            </a:r>
            <a:r>
              <a:rPr lang="en-US" sz="2700" dirty="0"/>
              <a:t> </a:t>
            </a:r>
            <a:r>
              <a:rPr lang="en-US" sz="2700" dirty="0" err="1"/>
              <a:t>nhận</a:t>
            </a:r>
            <a:r>
              <a:rPr lang="en-US" sz="2700" dirty="0"/>
              <a:t> </a:t>
            </a:r>
            <a:r>
              <a:rPr lang="en-US" sz="2700" dirty="0" err="1"/>
              <a:t>rủi</a:t>
            </a:r>
            <a:r>
              <a:rPr lang="en-US" sz="2700" dirty="0"/>
              <a:t> </a:t>
            </a:r>
            <a:r>
              <a:rPr lang="en-US" sz="2700" dirty="0" err="1"/>
              <a:t>ro</a:t>
            </a:r>
            <a:r>
              <a:rPr lang="en-US" sz="2700" dirty="0"/>
              <a:t> </a:t>
            </a:r>
            <a:r>
              <a:rPr lang="en-US" sz="2700" dirty="0" err="1"/>
              <a:t>của</a:t>
            </a:r>
            <a:r>
              <a:rPr lang="en-US" sz="2700" dirty="0"/>
              <a:t> </a:t>
            </a:r>
            <a:r>
              <a:rPr lang="en-US" sz="2700" dirty="0" err="1"/>
              <a:t>đơn</a:t>
            </a:r>
            <a:r>
              <a:rPr lang="en-US" sz="2700" dirty="0"/>
              <a:t> </a:t>
            </a:r>
            <a:r>
              <a:rPr lang="en-US" sz="2700" dirty="0" err="1"/>
              <a:t>vị</a:t>
            </a:r>
            <a:r>
              <a:rPr lang="en-US" sz="2700" dirty="0" smtClean="0"/>
              <a:t>.</a:t>
            </a:r>
            <a:endParaRPr lang="en-US" sz="2700" dirty="0"/>
          </a:p>
        </p:txBody>
      </p:sp>
      <p:sp>
        <p:nvSpPr>
          <p:cNvPr id="4" name="Slide Number Placeholder 3"/>
          <p:cNvSpPr>
            <a:spLocks noGrp="1"/>
          </p:cNvSpPr>
          <p:nvPr>
            <p:ph type="sldNum" sz="quarter" idx="11"/>
          </p:nvPr>
        </p:nvSpPr>
        <p:spPr/>
        <p:txBody>
          <a:bodyPr/>
          <a:lstStyle/>
          <a:p>
            <a:fld id="{8A76F598-2AD5-48A0-92F4-156B40A68287}" type="slidenum">
              <a:rPr lang="en-US" smtClean="0"/>
              <a:pPr/>
              <a:t>12</a:t>
            </a:fld>
            <a:endParaRPr lang="en-US"/>
          </a:p>
        </p:txBody>
      </p:sp>
    </p:spTree>
    <p:extLst>
      <p:ext uri="{BB962C8B-B14F-4D97-AF65-F5344CB8AC3E}">
        <p14:creationId xmlns:p14="http://schemas.microsoft.com/office/powerpoint/2010/main" xmlns="" val="174975937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Các</a:t>
            </a:r>
            <a:r>
              <a:rPr lang="en-US" dirty="0" smtClean="0"/>
              <a:t> </a:t>
            </a:r>
            <a:r>
              <a:rPr lang="en-US" dirty="0" err="1" smtClean="0"/>
              <a:t>nguyên</a:t>
            </a:r>
            <a:r>
              <a:rPr lang="en-US" dirty="0" smtClean="0"/>
              <a:t> </a:t>
            </a:r>
            <a:r>
              <a:rPr lang="en-US" dirty="0" err="1" smtClean="0"/>
              <a:t>tắc</a:t>
            </a:r>
            <a:r>
              <a:rPr lang="en-US" dirty="0" smtClean="0"/>
              <a:t> </a:t>
            </a:r>
            <a:r>
              <a:rPr lang="en-US" dirty="0" err="1" smtClean="0"/>
              <a:t>cơ</a:t>
            </a:r>
            <a:r>
              <a:rPr lang="en-US" dirty="0" smtClean="0"/>
              <a:t> </a:t>
            </a:r>
            <a:r>
              <a:rPr lang="en-US" dirty="0" err="1" smtClean="0"/>
              <a:t>bản</a:t>
            </a:r>
            <a:endParaRPr lang="vi-VN" dirty="0"/>
          </a:p>
        </p:txBody>
      </p:sp>
      <p:sp>
        <p:nvSpPr>
          <p:cNvPr id="3" name="Content Placeholder 2"/>
          <p:cNvSpPr>
            <a:spLocks noGrp="1"/>
          </p:cNvSpPr>
          <p:nvPr>
            <p:ph idx="1"/>
          </p:nvPr>
        </p:nvSpPr>
        <p:spPr/>
        <p:txBody>
          <a:bodyPr/>
          <a:lstStyle/>
          <a:p>
            <a:pPr lvl="0"/>
            <a:r>
              <a:rPr lang="en-US" sz="2400" dirty="0" err="1"/>
              <a:t>Bố</a:t>
            </a:r>
            <a:r>
              <a:rPr lang="en-US" sz="2400" dirty="0"/>
              <a:t> </a:t>
            </a:r>
            <a:r>
              <a:rPr lang="en-US" sz="2400" dirty="0" err="1"/>
              <a:t>trí</a:t>
            </a:r>
            <a:r>
              <a:rPr lang="en-US" sz="2400" dirty="0"/>
              <a:t> </a:t>
            </a:r>
            <a:r>
              <a:rPr lang="en-US" sz="2400" dirty="0" err="1"/>
              <a:t>nhân</a:t>
            </a:r>
            <a:r>
              <a:rPr lang="en-US" sz="2400" dirty="0"/>
              <a:t> </a:t>
            </a:r>
            <a:r>
              <a:rPr lang="en-US" sz="2400" dirty="0" err="1"/>
              <a:t>sự</a:t>
            </a:r>
            <a:r>
              <a:rPr lang="en-US" sz="2400" dirty="0"/>
              <a:t> </a:t>
            </a:r>
            <a:r>
              <a:rPr lang="en-US" sz="2400" dirty="0" err="1"/>
              <a:t>chuyên</a:t>
            </a:r>
            <a:r>
              <a:rPr lang="en-US" sz="2400" dirty="0"/>
              <a:t> </a:t>
            </a:r>
            <a:r>
              <a:rPr lang="en-US" sz="2400" dirty="0" err="1"/>
              <a:t>trách</a:t>
            </a:r>
            <a:r>
              <a:rPr lang="en-US" sz="2400" dirty="0"/>
              <a:t> </a:t>
            </a:r>
            <a:r>
              <a:rPr lang="en-US" sz="2400" dirty="0" err="1"/>
              <a:t>chịu</a:t>
            </a:r>
            <a:r>
              <a:rPr lang="en-US" sz="2400" dirty="0"/>
              <a:t> </a:t>
            </a:r>
            <a:r>
              <a:rPr lang="en-US" sz="2400" dirty="0" err="1"/>
              <a:t>trách</a:t>
            </a:r>
            <a:r>
              <a:rPr lang="en-US" sz="2400" dirty="0"/>
              <a:t> </a:t>
            </a:r>
            <a:r>
              <a:rPr lang="en-US" sz="2400" dirty="0" err="1"/>
              <a:t>nhiệm</a:t>
            </a:r>
            <a:r>
              <a:rPr lang="en-US" sz="2400" dirty="0"/>
              <a:t> </a:t>
            </a:r>
            <a:r>
              <a:rPr lang="en-US" sz="2400" dirty="0" err="1"/>
              <a:t>đảm</a:t>
            </a:r>
            <a:r>
              <a:rPr lang="en-US" sz="2400" dirty="0"/>
              <a:t> </a:t>
            </a:r>
            <a:r>
              <a:rPr lang="en-US" sz="2400" dirty="0" err="1"/>
              <a:t>bảo</a:t>
            </a:r>
            <a:r>
              <a:rPr lang="en-US" sz="2400" dirty="0"/>
              <a:t> an </a:t>
            </a:r>
            <a:r>
              <a:rPr lang="en-US" sz="2400" dirty="0" err="1"/>
              <a:t>toàn</a:t>
            </a:r>
            <a:r>
              <a:rPr lang="en-US" sz="2400" dirty="0"/>
              <a:t>, </a:t>
            </a:r>
            <a:r>
              <a:rPr lang="en-US" sz="2400" dirty="0" err="1"/>
              <a:t>bảo</a:t>
            </a:r>
            <a:r>
              <a:rPr lang="en-US" sz="2400" dirty="0"/>
              <a:t> </a:t>
            </a:r>
            <a:r>
              <a:rPr lang="en-US" sz="2400" dirty="0" err="1"/>
              <a:t>mật</a:t>
            </a:r>
            <a:r>
              <a:rPr lang="en-US" sz="2400" dirty="0"/>
              <a:t> </a:t>
            </a:r>
            <a:r>
              <a:rPr lang="en-US" sz="2400" dirty="0" err="1"/>
              <a:t>hệ</a:t>
            </a:r>
            <a:r>
              <a:rPr lang="en-US" sz="2400" dirty="0"/>
              <a:t> </a:t>
            </a:r>
            <a:r>
              <a:rPr lang="en-US" sz="2400" dirty="0" err="1"/>
              <a:t>thống</a:t>
            </a:r>
            <a:r>
              <a:rPr lang="en-US" sz="2400" dirty="0"/>
              <a:t> </a:t>
            </a:r>
            <a:r>
              <a:rPr lang="en-US" sz="2400" dirty="0" err="1"/>
              <a:t>công</a:t>
            </a:r>
            <a:r>
              <a:rPr lang="en-US" sz="2400" dirty="0"/>
              <a:t> </a:t>
            </a:r>
            <a:r>
              <a:rPr lang="en-US" sz="2400" dirty="0" err="1"/>
              <a:t>nghệ</a:t>
            </a:r>
            <a:r>
              <a:rPr lang="en-US" sz="2400" dirty="0"/>
              <a:t> </a:t>
            </a:r>
            <a:r>
              <a:rPr lang="en-US" sz="2400" dirty="0" err="1"/>
              <a:t>thông</a:t>
            </a:r>
            <a:r>
              <a:rPr lang="en-US" sz="2400" dirty="0"/>
              <a:t> </a:t>
            </a:r>
            <a:r>
              <a:rPr lang="en-US" sz="2400" dirty="0" smtClean="0"/>
              <a:t>tin.</a:t>
            </a:r>
          </a:p>
          <a:p>
            <a:pPr lvl="0"/>
            <a:r>
              <a:rPr lang="en-US" sz="2400" dirty="0" err="1" smtClean="0"/>
              <a:t>Nhận</a:t>
            </a:r>
            <a:r>
              <a:rPr lang="en-US" sz="2400" dirty="0" smtClean="0"/>
              <a:t> </a:t>
            </a:r>
            <a:r>
              <a:rPr lang="en-US" sz="2400" dirty="0" err="1" smtClean="0"/>
              <a:t>thức</a:t>
            </a:r>
            <a:r>
              <a:rPr lang="en-US" sz="2400" dirty="0" smtClean="0"/>
              <a:t> </a:t>
            </a:r>
            <a:r>
              <a:rPr lang="en-US" sz="2400" dirty="0" err="1" smtClean="0"/>
              <a:t>của</a:t>
            </a:r>
            <a:r>
              <a:rPr lang="en-US" sz="2400" dirty="0" smtClean="0"/>
              <a:t> </a:t>
            </a:r>
            <a:r>
              <a:rPr lang="en-US" sz="2400" dirty="0" err="1" smtClean="0"/>
              <a:t>lãnh</a:t>
            </a:r>
            <a:r>
              <a:rPr lang="en-US" sz="2400" dirty="0" smtClean="0"/>
              <a:t> </a:t>
            </a:r>
            <a:r>
              <a:rPr lang="en-US" sz="2400" dirty="0" err="1" smtClean="0"/>
              <a:t>đạo</a:t>
            </a:r>
            <a:r>
              <a:rPr lang="en-US" sz="2400" dirty="0" smtClean="0"/>
              <a:t>, </a:t>
            </a:r>
            <a:r>
              <a:rPr lang="en-US" sz="2400" dirty="0" err="1" smtClean="0"/>
              <a:t>cán</a:t>
            </a:r>
            <a:r>
              <a:rPr lang="en-US" sz="2400" dirty="0" smtClean="0"/>
              <a:t> </a:t>
            </a:r>
            <a:r>
              <a:rPr lang="en-US" sz="2400" dirty="0" err="1" smtClean="0"/>
              <a:t>bộ</a:t>
            </a:r>
            <a:r>
              <a:rPr lang="en-US" sz="2400" dirty="0" smtClean="0"/>
              <a:t>, </a:t>
            </a:r>
            <a:r>
              <a:rPr lang="en-US" sz="2400" dirty="0" err="1" smtClean="0"/>
              <a:t>công</a:t>
            </a:r>
            <a:r>
              <a:rPr lang="en-US" sz="2400" dirty="0" smtClean="0"/>
              <a:t> </a:t>
            </a:r>
            <a:r>
              <a:rPr lang="en-US" sz="2400" dirty="0" err="1" smtClean="0"/>
              <a:t>chức</a:t>
            </a:r>
            <a:r>
              <a:rPr lang="en-US" sz="2400" dirty="0" smtClean="0"/>
              <a:t> </a:t>
            </a:r>
            <a:r>
              <a:rPr lang="en-US" sz="2400" dirty="0" err="1" smtClean="0"/>
              <a:t>về</a:t>
            </a:r>
            <a:r>
              <a:rPr lang="en-US" sz="2400" dirty="0" smtClean="0"/>
              <a:t> </a:t>
            </a:r>
            <a:r>
              <a:rPr lang="en-US" sz="2400" dirty="0" err="1" smtClean="0"/>
              <a:t>vai</a:t>
            </a:r>
            <a:r>
              <a:rPr lang="en-US" sz="2400" dirty="0" smtClean="0"/>
              <a:t> </a:t>
            </a:r>
            <a:r>
              <a:rPr lang="en-US" sz="2400" dirty="0" err="1" smtClean="0"/>
              <a:t>trò</a:t>
            </a:r>
            <a:r>
              <a:rPr lang="en-US" sz="2400" dirty="0" smtClean="0"/>
              <a:t> </a:t>
            </a:r>
            <a:r>
              <a:rPr lang="en-US" sz="2400" dirty="0" err="1" smtClean="0"/>
              <a:t>của</a:t>
            </a:r>
            <a:r>
              <a:rPr lang="en-US" sz="2400" dirty="0" smtClean="0"/>
              <a:t> </a:t>
            </a:r>
            <a:r>
              <a:rPr lang="en-US" sz="2400" dirty="0" err="1" smtClean="0"/>
              <a:t>công</a:t>
            </a:r>
            <a:r>
              <a:rPr lang="en-US" sz="2400" dirty="0" smtClean="0"/>
              <a:t> </a:t>
            </a:r>
            <a:r>
              <a:rPr lang="en-US" sz="2400" dirty="0" err="1" smtClean="0"/>
              <a:t>nghệ</a:t>
            </a:r>
            <a:r>
              <a:rPr lang="en-US" sz="2400" dirty="0" smtClean="0"/>
              <a:t> </a:t>
            </a:r>
            <a:r>
              <a:rPr lang="en-US" sz="2400" dirty="0" err="1" smtClean="0"/>
              <a:t>thông</a:t>
            </a:r>
            <a:r>
              <a:rPr lang="en-US" sz="2400" dirty="0" smtClean="0"/>
              <a:t> tin </a:t>
            </a:r>
            <a:r>
              <a:rPr lang="en-US" sz="2400" dirty="0" err="1" smtClean="0"/>
              <a:t>đối</a:t>
            </a:r>
            <a:r>
              <a:rPr lang="en-US" sz="2400" dirty="0" smtClean="0"/>
              <a:t> </a:t>
            </a:r>
            <a:r>
              <a:rPr lang="en-US" sz="2400" dirty="0" err="1" smtClean="0"/>
              <a:t>với</a:t>
            </a:r>
            <a:r>
              <a:rPr lang="en-US" sz="2400" dirty="0" smtClean="0"/>
              <a:t> </a:t>
            </a:r>
            <a:r>
              <a:rPr lang="en-US" sz="2400" dirty="0" err="1" smtClean="0"/>
              <a:t>công</a:t>
            </a:r>
            <a:r>
              <a:rPr lang="en-US" sz="2400" dirty="0" smtClean="0"/>
              <a:t> </a:t>
            </a:r>
            <a:r>
              <a:rPr lang="en-US" sz="2400" dirty="0" err="1" smtClean="0"/>
              <a:t>tác</a:t>
            </a:r>
            <a:r>
              <a:rPr lang="en-US" sz="2400" dirty="0" smtClean="0"/>
              <a:t> y </a:t>
            </a:r>
            <a:r>
              <a:rPr lang="en-US" sz="2400" dirty="0" err="1" smtClean="0"/>
              <a:t>tế</a:t>
            </a:r>
            <a:r>
              <a:rPr lang="en-US" sz="2400" dirty="0" smtClean="0"/>
              <a:t> </a:t>
            </a:r>
            <a:r>
              <a:rPr lang="en-US" sz="2400" dirty="0" err="1" smtClean="0"/>
              <a:t>đã</a:t>
            </a:r>
            <a:r>
              <a:rPr lang="en-US" sz="2400" dirty="0" smtClean="0"/>
              <a:t> </a:t>
            </a:r>
            <a:r>
              <a:rPr lang="en-US" sz="2400" dirty="0" err="1" smtClean="0"/>
              <a:t>được</a:t>
            </a:r>
            <a:r>
              <a:rPr lang="en-US" sz="2400" dirty="0" smtClean="0"/>
              <a:t> </a:t>
            </a:r>
            <a:r>
              <a:rPr lang="en-US" sz="2400" dirty="0" err="1" smtClean="0"/>
              <a:t>nâng</a:t>
            </a:r>
            <a:r>
              <a:rPr lang="en-US" sz="2400" dirty="0" smtClean="0"/>
              <a:t> </a:t>
            </a:r>
            <a:r>
              <a:rPr lang="en-US" sz="2400" dirty="0" err="1" smtClean="0"/>
              <a:t>cao</a:t>
            </a:r>
            <a:r>
              <a:rPr lang="en-US" sz="2400" dirty="0"/>
              <a:t>.</a:t>
            </a:r>
            <a:endParaRPr lang="en-US" sz="2400" dirty="0" smtClean="0"/>
          </a:p>
        </p:txBody>
      </p:sp>
      <p:sp>
        <p:nvSpPr>
          <p:cNvPr id="4" name="Slide Number Placeholder 3"/>
          <p:cNvSpPr>
            <a:spLocks noGrp="1"/>
          </p:cNvSpPr>
          <p:nvPr>
            <p:ph type="sldNum" sz="quarter" idx="11"/>
          </p:nvPr>
        </p:nvSpPr>
        <p:spPr/>
        <p:txBody>
          <a:bodyPr/>
          <a:lstStyle/>
          <a:p>
            <a:fld id="{8A76F598-2AD5-48A0-92F4-156B40A68287}" type="slidenum">
              <a:rPr lang="en-US" smtClean="0"/>
              <a:pPr/>
              <a:t>13</a:t>
            </a:fld>
            <a:endParaRPr lang="en-US"/>
          </a:p>
        </p:txBody>
      </p:sp>
    </p:spTree>
    <p:extLst>
      <p:ext uri="{BB962C8B-B14F-4D97-AF65-F5344CB8AC3E}">
        <p14:creationId xmlns:p14="http://schemas.microsoft.com/office/powerpoint/2010/main" xmlns="" val="338522329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r>
              <a:rPr lang="en-US" i="0" dirty="0" err="1" smtClean="0"/>
              <a:t>Nội</a:t>
            </a:r>
            <a:r>
              <a:rPr lang="en-US" i="0" dirty="0" smtClean="0"/>
              <a:t> dung</a:t>
            </a:r>
            <a:endParaRPr lang="en-US" i="0" dirty="0">
              <a:solidFill>
                <a:schemeClr val="accent1"/>
              </a:solidFill>
            </a:endParaRPr>
          </a:p>
        </p:txBody>
      </p:sp>
      <p:grpSp>
        <p:nvGrpSpPr>
          <p:cNvPr id="87081" name="Group 41"/>
          <p:cNvGrpSpPr>
            <a:grpSpLocks/>
          </p:cNvGrpSpPr>
          <p:nvPr/>
        </p:nvGrpSpPr>
        <p:grpSpPr bwMode="auto">
          <a:xfrm>
            <a:off x="941472" y="1249391"/>
            <a:ext cx="5943600" cy="609600"/>
            <a:chOff x="1440" y="1296"/>
            <a:chExt cx="3744" cy="384"/>
          </a:xfrm>
        </p:grpSpPr>
        <p:grpSp>
          <p:nvGrpSpPr>
            <p:cNvPr id="87082" name="Group 42"/>
            <p:cNvGrpSpPr>
              <a:grpSpLocks/>
            </p:cNvGrpSpPr>
            <p:nvPr/>
          </p:nvGrpSpPr>
          <p:grpSpPr bwMode="auto">
            <a:xfrm>
              <a:off x="1440" y="1296"/>
              <a:ext cx="336" cy="384"/>
              <a:chOff x="982" y="214"/>
              <a:chExt cx="759" cy="872"/>
            </a:xfrm>
          </p:grpSpPr>
          <p:sp>
            <p:nvSpPr>
              <p:cNvPr id="87083" name="Freeform 43"/>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4" name="Freeform 44"/>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5" name="Freeform 45"/>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6" name="Freeform 46"/>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7" name="Freeform 47"/>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8" name="Freeform 48"/>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9" name="Freeform 49"/>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87090" name="Rectangle 50"/>
            <p:cNvSpPr>
              <a:spLocks noChangeArrowheads="1"/>
            </p:cNvSpPr>
            <p:nvPr/>
          </p:nvSpPr>
          <p:spPr bwMode="auto">
            <a:xfrm>
              <a:off x="1872" y="1296"/>
              <a:ext cx="3312" cy="330"/>
            </a:xfrm>
            <a:prstGeom prst="rect">
              <a:avLst/>
            </a:prstGeom>
            <a:noFill/>
            <a:ln>
              <a:noFill/>
            </a:ln>
            <a:effectLst/>
            <a:extLst>
              <a:ext uri="{909E8E84-426E-40DD-AFC4-6F175D3DCCD1}">
                <a14:hiddenFill xmlns:a14="http://schemas.microsoft.com/office/drawing/2010/main" xmlns="">
                  <a:gradFill rotWithShape="1">
                    <a:gsLst>
                      <a:gs pos="0">
                        <a:schemeClr val="hlink">
                          <a:gamma/>
                          <a:tint val="42353"/>
                          <a:invGamma/>
                        </a:schemeClr>
                      </a:gs>
                      <a:gs pos="100000">
                        <a:schemeClr val="hlink"/>
                      </a:gs>
                    </a:gsLst>
                    <a:path path="shape">
                      <a:fillToRect l="50000" t="50000" r="50000" b="50000"/>
                    </a:path>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eaLnBrk="0" hangingPunct="0"/>
              <a:r>
                <a:rPr lang="en-US" sz="2800" dirty="0" err="1" smtClean="0">
                  <a:solidFill>
                    <a:srgbClr val="DDDDDD"/>
                  </a:solidFill>
                  <a:latin typeface="Arial" panose="020B0604020202020204" pitchFamily="34" charset="0"/>
                  <a:cs typeface="Arial" panose="020B0604020202020204" pitchFamily="34" charset="0"/>
                </a:rPr>
                <a:t>Thuật</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ngữ</a:t>
              </a:r>
              <a:endParaRPr lang="en-US" sz="2800" dirty="0">
                <a:solidFill>
                  <a:srgbClr val="DDDDDD"/>
                </a:solidFill>
                <a:latin typeface="Arial" panose="020B0604020202020204" pitchFamily="34" charset="0"/>
                <a:cs typeface="Arial" panose="020B0604020202020204" pitchFamily="34" charset="0"/>
              </a:endParaRPr>
            </a:p>
          </p:txBody>
        </p:sp>
        <p:sp>
          <p:nvSpPr>
            <p:cNvPr id="87091" name="Line 51"/>
            <p:cNvSpPr>
              <a:spLocks noChangeShapeType="1"/>
            </p:cNvSpPr>
            <p:nvPr/>
          </p:nvSpPr>
          <p:spPr bwMode="auto">
            <a:xfrm>
              <a:off x="1776" y="1584"/>
              <a:ext cx="2064" cy="0"/>
            </a:xfrm>
            <a:prstGeom prst="line">
              <a:avLst/>
            </a:prstGeom>
            <a:noFill/>
            <a:ln w="9525">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grpSp>
        <p:nvGrpSpPr>
          <p:cNvPr id="87092" name="Group 52"/>
          <p:cNvGrpSpPr>
            <a:grpSpLocks/>
          </p:cNvGrpSpPr>
          <p:nvPr/>
        </p:nvGrpSpPr>
        <p:grpSpPr bwMode="auto">
          <a:xfrm>
            <a:off x="941472" y="2057464"/>
            <a:ext cx="6553204" cy="609600"/>
            <a:chOff x="1440" y="1296"/>
            <a:chExt cx="4128" cy="384"/>
          </a:xfrm>
        </p:grpSpPr>
        <p:grpSp>
          <p:nvGrpSpPr>
            <p:cNvPr id="87093" name="Group 53"/>
            <p:cNvGrpSpPr>
              <a:grpSpLocks/>
            </p:cNvGrpSpPr>
            <p:nvPr/>
          </p:nvGrpSpPr>
          <p:grpSpPr bwMode="auto">
            <a:xfrm>
              <a:off x="1440" y="1296"/>
              <a:ext cx="336" cy="384"/>
              <a:chOff x="982" y="214"/>
              <a:chExt cx="759" cy="872"/>
            </a:xfrm>
          </p:grpSpPr>
          <p:sp>
            <p:nvSpPr>
              <p:cNvPr id="87094" name="Freeform 54"/>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5" name="Freeform 55"/>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6" name="Freeform 56"/>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7" name="Freeform 57"/>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8" name="Freeform 58"/>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9" name="Freeform 59"/>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0" name="Freeform 60"/>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87101" name="Rectangle 61"/>
            <p:cNvSpPr>
              <a:spLocks noChangeArrowheads="1"/>
            </p:cNvSpPr>
            <p:nvPr/>
          </p:nvSpPr>
          <p:spPr bwMode="auto">
            <a:xfrm>
              <a:off x="1872" y="1296"/>
              <a:ext cx="3696" cy="330"/>
            </a:xfrm>
            <a:prstGeom prst="rect">
              <a:avLst/>
            </a:prstGeom>
            <a:noFill/>
            <a:ln>
              <a:noFill/>
            </a:ln>
            <a:effectLst/>
            <a:extLst>
              <a:ext uri="{909E8E84-426E-40DD-AFC4-6F175D3DCCD1}">
                <a14:hiddenFill xmlns:a14="http://schemas.microsoft.com/office/drawing/2010/main" xmlns="">
                  <a:gradFill rotWithShape="1">
                    <a:gsLst>
                      <a:gs pos="0">
                        <a:schemeClr val="accent2">
                          <a:gamma/>
                          <a:tint val="24314"/>
                          <a:invGamma/>
                        </a:schemeClr>
                      </a:gs>
                      <a:gs pos="100000">
                        <a:schemeClr val="accent2"/>
                      </a:gs>
                    </a:gsLst>
                    <a:path path="shape">
                      <a:fillToRect l="50000" t="50000" r="50000" b="50000"/>
                    </a:path>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eaLnBrk="0" hangingPunct="0"/>
              <a:r>
                <a:rPr lang="en-US" sz="2800" dirty="0" err="1" smtClean="0">
                  <a:solidFill>
                    <a:schemeClr val="bg1">
                      <a:lumMod val="85000"/>
                    </a:schemeClr>
                  </a:solidFill>
                  <a:latin typeface="Arial" panose="020B0604020202020204" pitchFamily="34" charset="0"/>
                  <a:cs typeface="Arial" panose="020B0604020202020204" pitchFamily="34" charset="0"/>
                </a:rPr>
                <a:t>Nguyên</a:t>
              </a:r>
              <a:r>
                <a:rPr lang="en-US" sz="2800" dirty="0" smtClean="0">
                  <a:solidFill>
                    <a:schemeClr val="bg1">
                      <a:lumMod val="85000"/>
                    </a:schemeClr>
                  </a:solidFill>
                  <a:latin typeface="Arial" panose="020B0604020202020204" pitchFamily="34" charset="0"/>
                  <a:cs typeface="Arial" panose="020B0604020202020204" pitchFamily="34" charset="0"/>
                </a:rPr>
                <a:t> </a:t>
              </a:r>
              <a:r>
                <a:rPr lang="en-US" sz="2800" dirty="0" err="1" smtClean="0">
                  <a:solidFill>
                    <a:schemeClr val="bg1">
                      <a:lumMod val="85000"/>
                    </a:schemeClr>
                  </a:solidFill>
                  <a:latin typeface="Arial" panose="020B0604020202020204" pitchFamily="34" charset="0"/>
                  <a:cs typeface="Arial" panose="020B0604020202020204" pitchFamily="34" charset="0"/>
                </a:rPr>
                <a:t>tắc</a:t>
              </a:r>
              <a:r>
                <a:rPr lang="en-US" sz="2800" dirty="0" smtClean="0">
                  <a:solidFill>
                    <a:schemeClr val="bg1">
                      <a:lumMod val="85000"/>
                    </a:schemeClr>
                  </a:solidFill>
                  <a:latin typeface="Arial" panose="020B0604020202020204" pitchFamily="34" charset="0"/>
                  <a:cs typeface="Arial" panose="020B0604020202020204" pitchFamily="34" charset="0"/>
                </a:rPr>
                <a:t> </a:t>
              </a:r>
              <a:r>
                <a:rPr lang="en-US" sz="2800" dirty="0" err="1" smtClean="0">
                  <a:solidFill>
                    <a:schemeClr val="bg1">
                      <a:lumMod val="85000"/>
                    </a:schemeClr>
                  </a:solidFill>
                  <a:latin typeface="Arial" panose="020B0604020202020204" pitchFamily="34" charset="0"/>
                  <a:cs typeface="Arial" panose="020B0604020202020204" pitchFamily="34" charset="0"/>
                </a:rPr>
                <a:t>cơ</a:t>
              </a:r>
              <a:r>
                <a:rPr lang="en-US" sz="2800" dirty="0" smtClean="0">
                  <a:solidFill>
                    <a:schemeClr val="bg1">
                      <a:lumMod val="85000"/>
                    </a:schemeClr>
                  </a:solidFill>
                  <a:latin typeface="Arial" panose="020B0604020202020204" pitchFamily="34" charset="0"/>
                  <a:cs typeface="Arial" panose="020B0604020202020204" pitchFamily="34" charset="0"/>
                </a:rPr>
                <a:t> </a:t>
              </a:r>
              <a:r>
                <a:rPr lang="en-US" sz="2800" dirty="0" err="1" smtClean="0">
                  <a:solidFill>
                    <a:schemeClr val="bg1">
                      <a:lumMod val="85000"/>
                    </a:schemeClr>
                  </a:solidFill>
                  <a:latin typeface="Arial" panose="020B0604020202020204" pitchFamily="34" charset="0"/>
                  <a:cs typeface="Arial" panose="020B0604020202020204" pitchFamily="34" charset="0"/>
                </a:rPr>
                <a:t>bản</a:t>
              </a:r>
              <a:endParaRPr lang="en-US" sz="2800" dirty="0">
                <a:solidFill>
                  <a:schemeClr val="bg1">
                    <a:lumMod val="85000"/>
                  </a:schemeClr>
                </a:solidFill>
                <a:latin typeface="Arial" panose="020B0604020202020204" pitchFamily="34" charset="0"/>
                <a:cs typeface="Arial" panose="020B0604020202020204" pitchFamily="34" charset="0"/>
              </a:endParaRPr>
            </a:p>
          </p:txBody>
        </p:sp>
        <p:sp>
          <p:nvSpPr>
            <p:cNvPr id="87102" name="Line 62"/>
            <p:cNvSpPr>
              <a:spLocks noChangeShapeType="1"/>
            </p:cNvSpPr>
            <p:nvPr/>
          </p:nvSpPr>
          <p:spPr bwMode="auto">
            <a:xfrm>
              <a:off x="1776" y="1584"/>
              <a:ext cx="2064" cy="0"/>
            </a:xfrm>
            <a:prstGeom prst="line">
              <a:avLst/>
            </a:prstGeom>
            <a:noFill/>
            <a:ln w="9525">
              <a:solidFill>
                <a:srgbClr val="7BA6F3"/>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grpSp>
        <p:nvGrpSpPr>
          <p:cNvPr id="87103" name="Group 63"/>
          <p:cNvGrpSpPr>
            <a:grpSpLocks/>
          </p:cNvGrpSpPr>
          <p:nvPr/>
        </p:nvGrpSpPr>
        <p:grpSpPr bwMode="auto">
          <a:xfrm>
            <a:off x="914400" y="2820013"/>
            <a:ext cx="7675234" cy="617538"/>
            <a:chOff x="1440" y="1291"/>
            <a:chExt cx="3793" cy="389"/>
          </a:xfrm>
        </p:grpSpPr>
        <p:sp>
          <p:nvSpPr>
            <p:cNvPr id="87112" name="Rectangle 72"/>
            <p:cNvSpPr>
              <a:spLocks noChangeArrowheads="1"/>
            </p:cNvSpPr>
            <p:nvPr/>
          </p:nvSpPr>
          <p:spPr bwMode="auto">
            <a:xfrm>
              <a:off x="1825" y="1291"/>
              <a:ext cx="3408" cy="330"/>
            </a:xfrm>
            <a:prstGeom prst="rect">
              <a:avLst/>
            </a:prstGeom>
            <a:noFill/>
            <a:ln>
              <a:noFill/>
            </a:ln>
            <a:effectLst/>
            <a:extLst>
              <a:ext uri="{909E8E84-426E-40DD-AFC4-6F175D3DCCD1}">
                <a14:hiddenFill xmlns:a14="http://schemas.microsoft.com/office/drawing/2010/main" xmlns="">
                  <a:gradFill rotWithShape="1">
                    <a:gsLst>
                      <a:gs pos="0">
                        <a:schemeClr val="folHlink">
                          <a:gamma/>
                          <a:tint val="21176"/>
                          <a:invGamma/>
                        </a:schemeClr>
                      </a:gs>
                      <a:gs pos="100000">
                        <a:schemeClr val="folHlink"/>
                      </a:gs>
                    </a:gsLst>
                    <a:path path="shape">
                      <a:fillToRect l="50000" t="50000" r="50000" b="50000"/>
                    </a:path>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eaLnBrk="0" hangingPunct="0"/>
              <a:r>
                <a:rPr lang="en-US" sz="2800" dirty="0" err="1" smtClean="0">
                  <a:solidFill>
                    <a:srgbClr val="FF0000"/>
                  </a:solidFill>
                  <a:latin typeface="Arial" panose="020B0604020202020204" pitchFamily="34" charset="0"/>
                  <a:cs typeface="Arial" panose="020B0604020202020204" pitchFamily="34" charset="0"/>
                </a:rPr>
                <a:t>Quy</a:t>
              </a:r>
              <a:r>
                <a:rPr lang="en-US" sz="2800" dirty="0" smtClean="0">
                  <a:solidFill>
                    <a:srgbClr val="FF0000"/>
                  </a:solidFill>
                  <a:latin typeface="Arial" panose="020B0604020202020204" pitchFamily="34" charset="0"/>
                  <a:cs typeface="Arial" panose="020B0604020202020204" pitchFamily="34" charset="0"/>
                </a:rPr>
                <a:t> </a:t>
              </a:r>
              <a:r>
                <a:rPr lang="en-US" sz="2800" dirty="0" err="1" smtClean="0">
                  <a:solidFill>
                    <a:srgbClr val="FF0000"/>
                  </a:solidFill>
                  <a:latin typeface="Arial" panose="020B0604020202020204" pitchFamily="34" charset="0"/>
                  <a:cs typeface="Arial" panose="020B0604020202020204" pitchFamily="34" charset="0"/>
                </a:rPr>
                <a:t>tắc</a:t>
              </a:r>
              <a:r>
                <a:rPr lang="en-US" sz="2800" dirty="0" smtClean="0">
                  <a:solidFill>
                    <a:srgbClr val="FF0000"/>
                  </a:solidFill>
                  <a:latin typeface="Arial" panose="020B0604020202020204" pitchFamily="34" charset="0"/>
                  <a:cs typeface="Arial" panose="020B0604020202020204" pitchFamily="34" charset="0"/>
                </a:rPr>
                <a:t> </a:t>
              </a:r>
              <a:r>
                <a:rPr lang="en-US" sz="2800" dirty="0" err="1" smtClean="0">
                  <a:solidFill>
                    <a:srgbClr val="FF0000"/>
                  </a:solidFill>
                  <a:latin typeface="Arial" panose="020B0604020202020204" pitchFamily="34" charset="0"/>
                  <a:cs typeface="Arial" panose="020B0604020202020204" pitchFamily="34" charset="0"/>
                </a:rPr>
                <a:t>chính</a:t>
              </a:r>
              <a:r>
                <a:rPr lang="en-US" sz="2800" dirty="0" smtClean="0">
                  <a:solidFill>
                    <a:srgbClr val="FF0000"/>
                  </a:solidFill>
                  <a:latin typeface="Arial" panose="020B0604020202020204" pitchFamily="34" charset="0"/>
                  <a:cs typeface="Arial" panose="020B0604020202020204" pitchFamily="34" charset="0"/>
                </a:rPr>
                <a:t> </a:t>
              </a:r>
              <a:r>
                <a:rPr lang="en-US" sz="2800" dirty="0" err="1" smtClean="0">
                  <a:solidFill>
                    <a:srgbClr val="FF0000"/>
                  </a:solidFill>
                  <a:latin typeface="Arial" panose="020B0604020202020204" pitchFamily="34" charset="0"/>
                  <a:cs typeface="Arial" panose="020B0604020202020204" pitchFamily="34" charset="0"/>
                </a:rPr>
                <a:t>về</a:t>
              </a:r>
              <a:r>
                <a:rPr lang="en-US" sz="2800" dirty="0" smtClean="0">
                  <a:solidFill>
                    <a:srgbClr val="FF0000"/>
                  </a:solidFill>
                  <a:latin typeface="Arial" panose="020B0604020202020204" pitchFamily="34" charset="0"/>
                  <a:cs typeface="Arial" panose="020B0604020202020204" pitchFamily="34" charset="0"/>
                </a:rPr>
                <a:t> </a:t>
              </a:r>
              <a:r>
                <a:rPr lang="en-US" sz="2800" dirty="0" err="1" smtClean="0">
                  <a:solidFill>
                    <a:srgbClr val="FF0000"/>
                  </a:solidFill>
                  <a:latin typeface="Arial" panose="020B0604020202020204" pitchFamily="34" charset="0"/>
                  <a:cs typeface="Arial" panose="020B0604020202020204" pitchFamily="34" charset="0"/>
                </a:rPr>
                <a:t>quản</a:t>
              </a:r>
              <a:r>
                <a:rPr lang="en-US" sz="2800" dirty="0" smtClean="0">
                  <a:solidFill>
                    <a:srgbClr val="FF0000"/>
                  </a:solidFill>
                  <a:latin typeface="Arial" panose="020B0604020202020204" pitchFamily="34" charset="0"/>
                  <a:cs typeface="Arial" panose="020B0604020202020204" pitchFamily="34" charset="0"/>
                </a:rPr>
                <a:t> </a:t>
              </a:r>
              <a:r>
                <a:rPr lang="en-US" sz="2800" dirty="0" err="1" smtClean="0">
                  <a:solidFill>
                    <a:srgbClr val="FF0000"/>
                  </a:solidFill>
                  <a:latin typeface="Arial" panose="020B0604020202020204" pitchFamily="34" charset="0"/>
                  <a:cs typeface="Arial" panose="020B0604020202020204" pitchFamily="34" charset="0"/>
                </a:rPr>
                <a:t>lý</a:t>
              </a:r>
              <a:r>
                <a:rPr lang="en-US" sz="2800" dirty="0">
                  <a:solidFill>
                    <a:srgbClr val="FF0000"/>
                  </a:solidFill>
                  <a:latin typeface="Arial" panose="020B0604020202020204" pitchFamily="34" charset="0"/>
                  <a:cs typeface="Arial" panose="020B0604020202020204" pitchFamily="34" charset="0"/>
                </a:rPr>
                <a:t> </a:t>
              </a:r>
              <a:r>
                <a:rPr lang="en-US" sz="2800" dirty="0" err="1" smtClean="0">
                  <a:solidFill>
                    <a:srgbClr val="FF0000"/>
                  </a:solidFill>
                  <a:latin typeface="Arial" panose="020B0604020202020204" pitchFamily="34" charset="0"/>
                  <a:cs typeface="Arial" panose="020B0604020202020204" pitchFamily="34" charset="0"/>
                </a:rPr>
                <a:t>tài</a:t>
              </a:r>
              <a:r>
                <a:rPr lang="en-US" sz="2800" dirty="0" smtClean="0">
                  <a:solidFill>
                    <a:srgbClr val="FF0000"/>
                  </a:solidFill>
                  <a:latin typeface="Arial" panose="020B0604020202020204" pitchFamily="34" charset="0"/>
                  <a:cs typeface="Arial" panose="020B0604020202020204" pitchFamily="34" charset="0"/>
                </a:rPr>
                <a:t> </a:t>
              </a:r>
              <a:r>
                <a:rPr lang="en-US" sz="2800" dirty="0" err="1" smtClean="0">
                  <a:solidFill>
                    <a:srgbClr val="FF0000"/>
                  </a:solidFill>
                  <a:latin typeface="Arial" panose="020B0604020202020204" pitchFamily="34" charset="0"/>
                  <a:cs typeface="Arial" panose="020B0604020202020204" pitchFamily="34" charset="0"/>
                </a:rPr>
                <a:t>sản</a:t>
              </a:r>
              <a:r>
                <a:rPr lang="en-US" sz="2800" dirty="0" smtClean="0">
                  <a:solidFill>
                    <a:srgbClr val="FF0000"/>
                  </a:solidFill>
                  <a:latin typeface="Arial" panose="020B0604020202020204" pitchFamily="34" charset="0"/>
                  <a:cs typeface="Arial" panose="020B0604020202020204" pitchFamily="34" charset="0"/>
                </a:rPr>
                <a:t> CNTT</a:t>
              </a:r>
              <a:endParaRPr lang="en-US" sz="2800" dirty="0">
                <a:solidFill>
                  <a:srgbClr val="FF0000"/>
                </a:solidFill>
                <a:latin typeface="Arial" panose="020B0604020202020204" pitchFamily="34" charset="0"/>
                <a:cs typeface="Arial" panose="020B0604020202020204" pitchFamily="34" charset="0"/>
              </a:endParaRPr>
            </a:p>
          </p:txBody>
        </p:sp>
        <p:grpSp>
          <p:nvGrpSpPr>
            <p:cNvPr id="87104" name="Group 64"/>
            <p:cNvGrpSpPr>
              <a:grpSpLocks/>
            </p:cNvGrpSpPr>
            <p:nvPr/>
          </p:nvGrpSpPr>
          <p:grpSpPr bwMode="auto">
            <a:xfrm>
              <a:off x="1440" y="1296"/>
              <a:ext cx="336" cy="384"/>
              <a:chOff x="982" y="214"/>
              <a:chExt cx="759" cy="872"/>
            </a:xfrm>
          </p:grpSpPr>
          <p:sp>
            <p:nvSpPr>
              <p:cNvPr id="87105" name="Freeform 65"/>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6" name="Freeform 66"/>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7" name="Freeform 67"/>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8" name="Freeform 68"/>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9" name="Freeform 69"/>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10" name="Freeform 70"/>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11" name="Freeform 71"/>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87113" name="Line 73"/>
            <p:cNvSpPr>
              <a:spLocks noChangeShapeType="1"/>
            </p:cNvSpPr>
            <p:nvPr/>
          </p:nvSpPr>
          <p:spPr bwMode="auto">
            <a:xfrm>
              <a:off x="1776" y="1584"/>
              <a:ext cx="2064" cy="0"/>
            </a:xfrm>
            <a:prstGeom prst="line">
              <a:avLst/>
            </a:prstGeom>
            <a:noFill/>
            <a:ln w="9525">
              <a:solidFill>
                <a:schemeClr val="folHlink"/>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grpSp>
        <p:nvGrpSpPr>
          <p:cNvPr id="87136" name="Group 96"/>
          <p:cNvGrpSpPr>
            <a:grpSpLocks/>
          </p:cNvGrpSpPr>
          <p:nvPr/>
        </p:nvGrpSpPr>
        <p:grpSpPr bwMode="auto">
          <a:xfrm>
            <a:off x="918540" y="3716753"/>
            <a:ext cx="7772401" cy="609600"/>
            <a:chOff x="1440" y="1296"/>
            <a:chExt cx="3984" cy="384"/>
          </a:xfrm>
        </p:grpSpPr>
        <p:grpSp>
          <p:nvGrpSpPr>
            <p:cNvPr id="87137" name="Group 97"/>
            <p:cNvGrpSpPr>
              <a:grpSpLocks/>
            </p:cNvGrpSpPr>
            <p:nvPr/>
          </p:nvGrpSpPr>
          <p:grpSpPr bwMode="auto">
            <a:xfrm>
              <a:off x="1440" y="1296"/>
              <a:ext cx="336" cy="384"/>
              <a:chOff x="982" y="214"/>
              <a:chExt cx="759" cy="872"/>
            </a:xfrm>
          </p:grpSpPr>
          <p:sp>
            <p:nvSpPr>
              <p:cNvPr id="87138" name="Freeform 98"/>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39" name="Freeform 99"/>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0" name="Freeform 100"/>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1" name="Freeform 101"/>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2" name="Freeform 102"/>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3" name="Freeform 103"/>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4" name="Freeform 104"/>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87145" name="Rectangle 105"/>
            <p:cNvSpPr>
              <a:spLocks noChangeArrowheads="1"/>
            </p:cNvSpPr>
            <p:nvPr/>
          </p:nvSpPr>
          <p:spPr bwMode="auto">
            <a:xfrm>
              <a:off x="1792" y="1296"/>
              <a:ext cx="3632" cy="330"/>
            </a:xfrm>
            <a:prstGeom prst="rect">
              <a:avLst/>
            </a:prstGeom>
            <a:noFill/>
            <a:ln>
              <a:noFill/>
            </a:ln>
            <a:effectLst/>
            <a:extLst>
              <a:ext uri="{909E8E84-426E-40DD-AFC4-6F175D3DCCD1}">
                <a14:hiddenFill xmlns:a14="http://schemas.microsoft.com/office/drawing/2010/main" xmlns="">
                  <a:gradFill rotWithShape="1">
                    <a:gsLst>
                      <a:gs pos="0">
                        <a:schemeClr val="hlink">
                          <a:gamma/>
                          <a:tint val="42353"/>
                          <a:invGamma/>
                        </a:schemeClr>
                      </a:gs>
                      <a:gs pos="100000">
                        <a:schemeClr val="hlink"/>
                      </a:gs>
                    </a:gsLst>
                    <a:path path="shape">
                      <a:fillToRect l="50000" t="50000" r="50000" b="50000"/>
                    </a:path>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just" eaLnBrk="0" hangingPunct="0"/>
              <a:r>
                <a:rPr lang="en-US" sz="2800" dirty="0" err="1" smtClean="0">
                  <a:solidFill>
                    <a:srgbClr val="DDDDDD"/>
                  </a:solidFill>
                  <a:latin typeface="Arial" panose="020B0604020202020204" pitchFamily="34" charset="0"/>
                  <a:cs typeface="Arial" panose="020B0604020202020204" pitchFamily="34" charset="0"/>
                </a:rPr>
                <a:t>Quản</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lý</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nguồn</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nhân</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lực</a:t>
              </a:r>
              <a:endParaRPr lang="en-US" sz="2800" dirty="0">
                <a:solidFill>
                  <a:srgbClr val="DDDDDD"/>
                </a:solidFill>
                <a:latin typeface="Arial" panose="020B0604020202020204" pitchFamily="34" charset="0"/>
                <a:cs typeface="Arial" panose="020B0604020202020204" pitchFamily="34" charset="0"/>
              </a:endParaRPr>
            </a:p>
          </p:txBody>
        </p:sp>
        <p:sp>
          <p:nvSpPr>
            <p:cNvPr id="87146" name="Line 106"/>
            <p:cNvSpPr>
              <a:spLocks noChangeShapeType="1"/>
            </p:cNvSpPr>
            <p:nvPr/>
          </p:nvSpPr>
          <p:spPr bwMode="auto">
            <a:xfrm>
              <a:off x="1776" y="1584"/>
              <a:ext cx="2064" cy="0"/>
            </a:xfrm>
            <a:prstGeom prst="line">
              <a:avLst/>
            </a:prstGeom>
            <a:noFill/>
            <a:ln w="9525">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sp>
        <p:nvSpPr>
          <p:cNvPr id="2" name="Slide Number Placeholder 1"/>
          <p:cNvSpPr>
            <a:spLocks noGrp="1"/>
          </p:cNvSpPr>
          <p:nvPr>
            <p:ph type="sldNum" sz="quarter" idx="11"/>
          </p:nvPr>
        </p:nvSpPr>
        <p:spPr/>
        <p:txBody>
          <a:bodyPr/>
          <a:lstStyle/>
          <a:p>
            <a:fld id="{8A76F598-2AD5-48A0-92F4-156B40A68287}" type="slidenum">
              <a:rPr lang="en-US" smtClean="0"/>
              <a:pPr/>
              <a:t>14</a:t>
            </a:fld>
            <a:endParaRPr lang="en-US"/>
          </a:p>
        </p:txBody>
      </p:sp>
      <p:grpSp>
        <p:nvGrpSpPr>
          <p:cNvPr id="48" name="Group 96"/>
          <p:cNvGrpSpPr>
            <a:grpSpLocks/>
          </p:cNvGrpSpPr>
          <p:nvPr/>
        </p:nvGrpSpPr>
        <p:grpSpPr bwMode="auto">
          <a:xfrm>
            <a:off x="914400" y="4658788"/>
            <a:ext cx="7772401" cy="609600"/>
            <a:chOff x="1440" y="1296"/>
            <a:chExt cx="3984" cy="384"/>
          </a:xfrm>
        </p:grpSpPr>
        <p:grpSp>
          <p:nvGrpSpPr>
            <p:cNvPr id="49" name="Group 97"/>
            <p:cNvGrpSpPr>
              <a:grpSpLocks/>
            </p:cNvGrpSpPr>
            <p:nvPr/>
          </p:nvGrpSpPr>
          <p:grpSpPr bwMode="auto">
            <a:xfrm>
              <a:off x="1440" y="1296"/>
              <a:ext cx="336" cy="384"/>
              <a:chOff x="982" y="214"/>
              <a:chExt cx="759" cy="872"/>
            </a:xfrm>
          </p:grpSpPr>
          <p:sp>
            <p:nvSpPr>
              <p:cNvPr id="52" name="Freeform 98"/>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53" name="Freeform 99"/>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54" name="Freeform 100"/>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55" name="Freeform 101"/>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56" name="Freeform 102"/>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57" name="Freeform 103"/>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58" name="Freeform 104"/>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50" name="Rectangle 105"/>
            <p:cNvSpPr>
              <a:spLocks noChangeArrowheads="1"/>
            </p:cNvSpPr>
            <p:nvPr/>
          </p:nvSpPr>
          <p:spPr bwMode="auto">
            <a:xfrm>
              <a:off x="1792" y="1296"/>
              <a:ext cx="3632" cy="330"/>
            </a:xfrm>
            <a:prstGeom prst="rect">
              <a:avLst/>
            </a:prstGeom>
            <a:noFill/>
            <a:ln>
              <a:noFill/>
            </a:ln>
            <a:effectLst/>
            <a:extLst>
              <a:ext uri="{909E8E84-426E-40DD-AFC4-6F175D3DCCD1}">
                <a14:hiddenFill xmlns:a14="http://schemas.microsoft.com/office/drawing/2010/main" xmlns="">
                  <a:gradFill rotWithShape="1">
                    <a:gsLst>
                      <a:gs pos="0">
                        <a:schemeClr val="hlink">
                          <a:gamma/>
                          <a:tint val="42353"/>
                          <a:invGamma/>
                        </a:schemeClr>
                      </a:gs>
                      <a:gs pos="100000">
                        <a:schemeClr val="hlink"/>
                      </a:gs>
                    </a:gsLst>
                    <a:path path="shape">
                      <a:fillToRect l="50000" t="50000" r="50000" b="50000"/>
                    </a:path>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just" eaLnBrk="0" hangingPunct="0"/>
              <a:r>
                <a:rPr lang="en-US" sz="2800" dirty="0" err="1" smtClean="0">
                  <a:solidFill>
                    <a:srgbClr val="DDDDDD"/>
                  </a:solidFill>
                  <a:latin typeface="Arial" panose="020B0604020202020204" pitchFamily="34" charset="0"/>
                  <a:cs typeface="Arial" panose="020B0604020202020204" pitchFamily="34" charset="0"/>
                </a:rPr>
                <a:t>Quản</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lý</a:t>
              </a:r>
              <a:r>
                <a:rPr lang="en-US" sz="2800" dirty="0" smtClean="0">
                  <a:solidFill>
                    <a:srgbClr val="DDDDDD"/>
                  </a:solidFill>
                  <a:latin typeface="Arial" panose="020B0604020202020204" pitchFamily="34" charset="0"/>
                  <a:cs typeface="Arial" panose="020B0604020202020204" pitchFamily="34" charset="0"/>
                </a:rPr>
                <a:t> an </a:t>
              </a:r>
              <a:r>
                <a:rPr lang="en-US" sz="2800" dirty="0" err="1" smtClean="0">
                  <a:solidFill>
                    <a:srgbClr val="DDDDDD"/>
                  </a:solidFill>
                  <a:latin typeface="Arial" panose="020B0604020202020204" pitchFamily="34" charset="0"/>
                  <a:cs typeface="Arial" panose="020B0604020202020204" pitchFamily="34" charset="0"/>
                </a:rPr>
                <a:t>toàn</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cho</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tài</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sản</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vật</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lý</a:t>
              </a:r>
              <a:endParaRPr lang="en-US" sz="2800" dirty="0">
                <a:solidFill>
                  <a:srgbClr val="DDDDDD"/>
                </a:solidFill>
                <a:latin typeface="Arial" panose="020B0604020202020204" pitchFamily="34" charset="0"/>
                <a:cs typeface="Arial" panose="020B0604020202020204" pitchFamily="34" charset="0"/>
              </a:endParaRPr>
            </a:p>
          </p:txBody>
        </p:sp>
        <p:sp>
          <p:nvSpPr>
            <p:cNvPr id="51" name="Line 106"/>
            <p:cNvSpPr>
              <a:spLocks noChangeShapeType="1"/>
            </p:cNvSpPr>
            <p:nvPr/>
          </p:nvSpPr>
          <p:spPr bwMode="auto">
            <a:xfrm>
              <a:off x="1776" y="1584"/>
              <a:ext cx="2064" cy="0"/>
            </a:xfrm>
            <a:prstGeom prst="line">
              <a:avLst/>
            </a:prstGeom>
            <a:noFill/>
            <a:ln w="9525">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grpSp>
        <p:nvGrpSpPr>
          <p:cNvPr id="59" name="Group 96"/>
          <p:cNvGrpSpPr>
            <a:grpSpLocks/>
          </p:cNvGrpSpPr>
          <p:nvPr/>
        </p:nvGrpSpPr>
        <p:grpSpPr bwMode="auto">
          <a:xfrm>
            <a:off x="943708" y="5623172"/>
            <a:ext cx="7772401" cy="609600"/>
            <a:chOff x="1440" y="1296"/>
            <a:chExt cx="3984" cy="384"/>
          </a:xfrm>
        </p:grpSpPr>
        <p:grpSp>
          <p:nvGrpSpPr>
            <p:cNvPr id="60" name="Group 97"/>
            <p:cNvGrpSpPr>
              <a:grpSpLocks/>
            </p:cNvGrpSpPr>
            <p:nvPr/>
          </p:nvGrpSpPr>
          <p:grpSpPr bwMode="auto">
            <a:xfrm>
              <a:off x="1440" y="1296"/>
              <a:ext cx="336" cy="384"/>
              <a:chOff x="982" y="214"/>
              <a:chExt cx="759" cy="872"/>
            </a:xfrm>
          </p:grpSpPr>
          <p:sp>
            <p:nvSpPr>
              <p:cNvPr id="63" name="Freeform 98"/>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64" name="Freeform 99"/>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65" name="Freeform 100"/>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66" name="Freeform 101"/>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67" name="Freeform 102"/>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68" name="Freeform 103"/>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69" name="Freeform 104"/>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61" name="Rectangle 105"/>
            <p:cNvSpPr>
              <a:spLocks noChangeArrowheads="1"/>
            </p:cNvSpPr>
            <p:nvPr/>
          </p:nvSpPr>
          <p:spPr bwMode="auto">
            <a:xfrm>
              <a:off x="1792" y="1296"/>
              <a:ext cx="3632" cy="330"/>
            </a:xfrm>
            <a:prstGeom prst="rect">
              <a:avLst/>
            </a:prstGeom>
            <a:noFill/>
            <a:ln>
              <a:noFill/>
            </a:ln>
            <a:effectLst/>
            <a:extLst>
              <a:ext uri="{909E8E84-426E-40DD-AFC4-6F175D3DCCD1}">
                <a14:hiddenFill xmlns:a14="http://schemas.microsoft.com/office/drawing/2010/main" xmlns="">
                  <a:gradFill rotWithShape="1">
                    <a:gsLst>
                      <a:gs pos="0">
                        <a:schemeClr val="hlink">
                          <a:gamma/>
                          <a:tint val="42353"/>
                          <a:invGamma/>
                        </a:schemeClr>
                      </a:gs>
                      <a:gs pos="100000">
                        <a:schemeClr val="hlink"/>
                      </a:gs>
                    </a:gsLst>
                    <a:path path="shape">
                      <a:fillToRect l="50000" t="50000" r="50000" b="50000"/>
                    </a:path>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just" eaLnBrk="0" hangingPunct="0"/>
              <a:r>
                <a:rPr lang="en-US" sz="2800" dirty="0" err="1" smtClean="0">
                  <a:solidFill>
                    <a:srgbClr val="DDDDDD"/>
                  </a:solidFill>
                  <a:latin typeface="Arial" panose="020B0604020202020204" pitchFamily="34" charset="0"/>
                  <a:cs typeface="Arial" panose="020B0604020202020204" pitchFamily="34" charset="0"/>
                </a:rPr>
                <a:t>Quản</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lý</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vận</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hành</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và</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trao</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đổi</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thông</a:t>
              </a:r>
              <a:r>
                <a:rPr lang="en-US" sz="2800" dirty="0" smtClean="0">
                  <a:solidFill>
                    <a:srgbClr val="DDDDDD"/>
                  </a:solidFill>
                  <a:latin typeface="Arial" panose="020B0604020202020204" pitchFamily="34" charset="0"/>
                  <a:cs typeface="Arial" panose="020B0604020202020204" pitchFamily="34" charset="0"/>
                </a:rPr>
                <a:t> tin</a:t>
              </a:r>
              <a:endParaRPr lang="en-US" sz="2800" dirty="0">
                <a:solidFill>
                  <a:srgbClr val="DDDDDD"/>
                </a:solidFill>
                <a:latin typeface="Arial" panose="020B0604020202020204" pitchFamily="34" charset="0"/>
                <a:cs typeface="Arial" panose="020B0604020202020204" pitchFamily="34" charset="0"/>
              </a:endParaRPr>
            </a:p>
          </p:txBody>
        </p:sp>
        <p:sp>
          <p:nvSpPr>
            <p:cNvPr id="62" name="Line 106"/>
            <p:cNvSpPr>
              <a:spLocks noChangeShapeType="1"/>
            </p:cNvSpPr>
            <p:nvPr/>
          </p:nvSpPr>
          <p:spPr bwMode="auto">
            <a:xfrm>
              <a:off x="1776" y="1584"/>
              <a:ext cx="2064" cy="0"/>
            </a:xfrm>
            <a:prstGeom prst="line">
              <a:avLst/>
            </a:prstGeom>
            <a:noFill/>
            <a:ln w="9525">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xmlns="" val="192354922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22238"/>
            <a:ext cx="7391400" cy="563562"/>
          </a:xfrm>
        </p:spPr>
        <p:txBody>
          <a:bodyPr/>
          <a:lstStyle/>
          <a:p>
            <a:r>
              <a:rPr lang="en-US" sz="2400" dirty="0" err="1"/>
              <a:t>Các</a:t>
            </a:r>
            <a:r>
              <a:rPr lang="en-US" sz="2400" dirty="0"/>
              <a:t> </a:t>
            </a:r>
            <a:r>
              <a:rPr lang="en-US" sz="2400" dirty="0" err="1"/>
              <a:t>quy</a:t>
            </a:r>
            <a:r>
              <a:rPr lang="en-US" sz="2400" dirty="0"/>
              <a:t> </a:t>
            </a:r>
            <a:r>
              <a:rPr lang="en-US" sz="2400" dirty="0" err="1"/>
              <a:t>tắc</a:t>
            </a:r>
            <a:r>
              <a:rPr lang="en-US" sz="2400" dirty="0"/>
              <a:t> </a:t>
            </a:r>
            <a:r>
              <a:rPr lang="en-US" sz="2400" dirty="0" err="1"/>
              <a:t>chính</a:t>
            </a:r>
            <a:r>
              <a:rPr lang="en-US" sz="2400" dirty="0"/>
              <a:t> </a:t>
            </a:r>
            <a:r>
              <a:rPr lang="en-US" sz="2400" dirty="0" err="1" smtClean="0"/>
              <a:t>về</a:t>
            </a:r>
            <a:r>
              <a:rPr lang="en-US" sz="2400" dirty="0" smtClean="0"/>
              <a:t> </a:t>
            </a:r>
            <a:r>
              <a:rPr lang="en-US" sz="2400" dirty="0" err="1"/>
              <a:t>quản</a:t>
            </a:r>
            <a:r>
              <a:rPr lang="en-US" sz="2400" dirty="0"/>
              <a:t> </a:t>
            </a:r>
            <a:r>
              <a:rPr lang="en-US" sz="2400" dirty="0" err="1"/>
              <a:t>lý</a:t>
            </a:r>
            <a:r>
              <a:rPr lang="en-US" sz="2400" dirty="0"/>
              <a:t> </a:t>
            </a:r>
            <a:r>
              <a:rPr lang="en-US" sz="2400" dirty="0" err="1" smtClean="0"/>
              <a:t>tài</a:t>
            </a:r>
            <a:r>
              <a:rPr lang="en-US" sz="2400" dirty="0" smtClean="0"/>
              <a:t> </a:t>
            </a:r>
            <a:r>
              <a:rPr lang="en-US" sz="2400" dirty="0" err="1" smtClean="0"/>
              <a:t>sản</a:t>
            </a:r>
            <a:r>
              <a:rPr lang="en-US" sz="2400" dirty="0" smtClean="0"/>
              <a:t> CNTT</a:t>
            </a:r>
            <a:endParaRPr lang="vi-VN" sz="2400" dirty="0"/>
          </a:p>
        </p:txBody>
      </p:sp>
      <p:sp>
        <p:nvSpPr>
          <p:cNvPr id="3" name="Content Placeholder 2"/>
          <p:cNvSpPr>
            <a:spLocks noGrp="1"/>
          </p:cNvSpPr>
          <p:nvPr>
            <p:ph idx="1"/>
          </p:nvPr>
        </p:nvSpPr>
        <p:spPr/>
        <p:txBody>
          <a:bodyPr/>
          <a:lstStyle/>
          <a:p>
            <a:pPr lvl="0"/>
            <a:r>
              <a:rPr lang="en-US" b="1" dirty="0" err="1"/>
              <a:t>Tài</a:t>
            </a:r>
            <a:r>
              <a:rPr lang="en-US" b="1" dirty="0"/>
              <a:t> </a:t>
            </a:r>
            <a:r>
              <a:rPr lang="en-US" b="1" dirty="0" err="1"/>
              <a:t>sản</a:t>
            </a:r>
            <a:r>
              <a:rPr lang="en-US" b="1" dirty="0"/>
              <a:t> </a:t>
            </a:r>
            <a:r>
              <a:rPr lang="en-US" b="1" dirty="0" err="1"/>
              <a:t>vật</a:t>
            </a:r>
            <a:r>
              <a:rPr lang="en-US" b="1" dirty="0"/>
              <a:t> </a:t>
            </a:r>
            <a:r>
              <a:rPr lang="en-US" b="1" dirty="0" err="1"/>
              <a:t>lý</a:t>
            </a:r>
            <a:r>
              <a:rPr lang="en-US" dirty="0"/>
              <a:t>: </a:t>
            </a:r>
            <a:r>
              <a:rPr lang="en-US" dirty="0" err="1"/>
              <a:t>các</a:t>
            </a:r>
            <a:r>
              <a:rPr lang="en-US" dirty="0"/>
              <a:t> </a:t>
            </a:r>
            <a:r>
              <a:rPr lang="en-US" dirty="0" err="1"/>
              <a:t>thiết</a:t>
            </a:r>
            <a:r>
              <a:rPr lang="en-US" dirty="0"/>
              <a:t> </a:t>
            </a:r>
            <a:r>
              <a:rPr lang="en-US" dirty="0" err="1"/>
              <a:t>bị</a:t>
            </a:r>
            <a:r>
              <a:rPr lang="en-US" dirty="0"/>
              <a:t> </a:t>
            </a:r>
            <a:r>
              <a:rPr lang="en-US" dirty="0" err="1"/>
              <a:t>công</a:t>
            </a:r>
            <a:r>
              <a:rPr lang="en-US" dirty="0"/>
              <a:t> </a:t>
            </a:r>
            <a:r>
              <a:rPr lang="en-US" dirty="0" err="1"/>
              <a:t>nghệ</a:t>
            </a:r>
            <a:r>
              <a:rPr lang="en-US" dirty="0"/>
              <a:t> </a:t>
            </a:r>
            <a:r>
              <a:rPr lang="en-US" dirty="0" err="1"/>
              <a:t>thông</a:t>
            </a:r>
            <a:r>
              <a:rPr lang="en-US" dirty="0"/>
              <a:t> tin, </a:t>
            </a:r>
            <a:r>
              <a:rPr lang="en-US" dirty="0" err="1"/>
              <a:t>phương</a:t>
            </a:r>
            <a:r>
              <a:rPr lang="en-US" dirty="0"/>
              <a:t> </a:t>
            </a:r>
            <a:r>
              <a:rPr lang="en-US" dirty="0" err="1"/>
              <a:t>tiện</a:t>
            </a:r>
            <a:r>
              <a:rPr lang="en-US" dirty="0"/>
              <a:t> </a:t>
            </a:r>
            <a:r>
              <a:rPr lang="en-US" dirty="0" err="1"/>
              <a:t>truyền</a:t>
            </a:r>
            <a:r>
              <a:rPr lang="en-US" dirty="0"/>
              <a:t> </a:t>
            </a:r>
            <a:r>
              <a:rPr lang="en-US" dirty="0" err="1"/>
              <a:t>thông</a:t>
            </a:r>
            <a:r>
              <a:rPr lang="en-US" dirty="0"/>
              <a:t> </a:t>
            </a:r>
            <a:r>
              <a:rPr lang="en-US" dirty="0" err="1"/>
              <a:t>và</a:t>
            </a:r>
            <a:r>
              <a:rPr lang="en-US" dirty="0"/>
              <a:t> </a:t>
            </a:r>
            <a:r>
              <a:rPr lang="en-US" dirty="0" err="1"/>
              <a:t>các</a:t>
            </a:r>
            <a:r>
              <a:rPr lang="en-US" dirty="0"/>
              <a:t> </a:t>
            </a:r>
            <a:r>
              <a:rPr lang="en-US" dirty="0" err="1"/>
              <a:t>thiết</a:t>
            </a:r>
            <a:r>
              <a:rPr lang="en-US" dirty="0"/>
              <a:t> </a:t>
            </a:r>
            <a:r>
              <a:rPr lang="en-US" dirty="0" err="1"/>
              <a:t>bị</a:t>
            </a:r>
            <a:r>
              <a:rPr lang="en-US" dirty="0"/>
              <a:t> </a:t>
            </a:r>
            <a:r>
              <a:rPr lang="en-US" dirty="0" err="1"/>
              <a:t>phục</a:t>
            </a:r>
            <a:r>
              <a:rPr lang="en-US" dirty="0"/>
              <a:t> </a:t>
            </a:r>
            <a:r>
              <a:rPr lang="en-US" dirty="0" err="1"/>
              <a:t>vụ</a:t>
            </a:r>
            <a:r>
              <a:rPr lang="en-US" dirty="0"/>
              <a:t> </a:t>
            </a:r>
            <a:r>
              <a:rPr lang="en-US" dirty="0" err="1"/>
              <a:t>cho</a:t>
            </a:r>
            <a:r>
              <a:rPr lang="en-US" dirty="0"/>
              <a:t> </a:t>
            </a:r>
            <a:r>
              <a:rPr lang="en-US" dirty="0" err="1"/>
              <a:t>hoạt</a:t>
            </a:r>
            <a:r>
              <a:rPr lang="en-US" dirty="0"/>
              <a:t> </a:t>
            </a:r>
            <a:r>
              <a:rPr lang="en-US" dirty="0" err="1"/>
              <a:t>động</a:t>
            </a:r>
            <a:r>
              <a:rPr lang="en-US" dirty="0"/>
              <a:t> </a:t>
            </a:r>
            <a:r>
              <a:rPr lang="en-US" dirty="0" err="1"/>
              <a:t>của</a:t>
            </a:r>
            <a:r>
              <a:rPr lang="en-US" dirty="0"/>
              <a:t> </a:t>
            </a:r>
            <a:r>
              <a:rPr lang="en-US" dirty="0" err="1"/>
              <a:t>hệ</a:t>
            </a:r>
            <a:r>
              <a:rPr lang="en-US" dirty="0"/>
              <a:t> </a:t>
            </a:r>
            <a:r>
              <a:rPr lang="en-US" dirty="0" err="1"/>
              <a:t>thống</a:t>
            </a:r>
            <a:r>
              <a:rPr lang="en-US" dirty="0"/>
              <a:t> </a:t>
            </a:r>
            <a:r>
              <a:rPr lang="en-US" dirty="0" err="1"/>
              <a:t>công</a:t>
            </a:r>
            <a:r>
              <a:rPr lang="en-US" dirty="0"/>
              <a:t> </a:t>
            </a:r>
            <a:r>
              <a:rPr lang="en-US" dirty="0" err="1"/>
              <a:t>nghệ</a:t>
            </a:r>
            <a:r>
              <a:rPr lang="en-US" dirty="0"/>
              <a:t> </a:t>
            </a:r>
            <a:r>
              <a:rPr lang="en-US" dirty="0" err="1"/>
              <a:t>thông</a:t>
            </a:r>
            <a:r>
              <a:rPr lang="en-US" dirty="0"/>
              <a:t> tin;</a:t>
            </a:r>
          </a:p>
          <a:p>
            <a:pPr lvl="0"/>
            <a:r>
              <a:rPr lang="en-US" b="1" dirty="0" err="1"/>
              <a:t>Tài</a:t>
            </a:r>
            <a:r>
              <a:rPr lang="en-US" b="1" dirty="0"/>
              <a:t> </a:t>
            </a:r>
            <a:r>
              <a:rPr lang="en-US" b="1" dirty="0" err="1"/>
              <a:t>sản</a:t>
            </a:r>
            <a:r>
              <a:rPr lang="en-US" b="1" dirty="0"/>
              <a:t> </a:t>
            </a:r>
            <a:r>
              <a:rPr lang="en-US" b="1" dirty="0" err="1"/>
              <a:t>thông</a:t>
            </a:r>
            <a:r>
              <a:rPr lang="en-US" b="1" dirty="0"/>
              <a:t> tin</a:t>
            </a:r>
            <a:r>
              <a:rPr lang="en-US" dirty="0"/>
              <a:t>: </a:t>
            </a:r>
            <a:r>
              <a:rPr lang="en-US" dirty="0" err="1"/>
              <a:t>các</a:t>
            </a:r>
            <a:r>
              <a:rPr lang="en-US" dirty="0"/>
              <a:t> </a:t>
            </a:r>
            <a:r>
              <a:rPr lang="en-US" dirty="0" err="1"/>
              <a:t>dữ</a:t>
            </a:r>
            <a:r>
              <a:rPr lang="en-US" dirty="0"/>
              <a:t> </a:t>
            </a:r>
            <a:r>
              <a:rPr lang="en-US" dirty="0" err="1"/>
              <a:t>liệu</a:t>
            </a:r>
            <a:r>
              <a:rPr lang="en-US" dirty="0"/>
              <a:t>, </a:t>
            </a:r>
            <a:r>
              <a:rPr lang="en-US" dirty="0" err="1"/>
              <a:t>thông</a:t>
            </a:r>
            <a:r>
              <a:rPr lang="en-US" dirty="0"/>
              <a:t> tin ở </a:t>
            </a:r>
            <a:r>
              <a:rPr lang="en-US" dirty="0" err="1"/>
              <a:t>dạng</a:t>
            </a:r>
            <a:r>
              <a:rPr lang="en-US" dirty="0"/>
              <a:t> </a:t>
            </a:r>
            <a:r>
              <a:rPr lang="en-US" dirty="0" err="1"/>
              <a:t>số</a:t>
            </a:r>
            <a:r>
              <a:rPr lang="en-US" dirty="0"/>
              <a:t>, </a:t>
            </a:r>
            <a:r>
              <a:rPr lang="en-US" dirty="0" err="1"/>
              <a:t>tài</a:t>
            </a:r>
            <a:r>
              <a:rPr lang="en-US" dirty="0"/>
              <a:t> </a:t>
            </a:r>
            <a:r>
              <a:rPr lang="en-US" dirty="0" err="1"/>
              <a:t>liệu</a:t>
            </a:r>
            <a:r>
              <a:rPr lang="en-US" dirty="0"/>
              <a:t> </a:t>
            </a:r>
            <a:r>
              <a:rPr lang="en-US" dirty="0" err="1"/>
              <a:t>được</a:t>
            </a:r>
            <a:r>
              <a:rPr lang="en-US" dirty="0"/>
              <a:t> </a:t>
            </a:r>
            <a:r>
              <a:rPr lang="en-US" dirty="0" err="1"/>
              <a:t>thể</a:t>
            </a:r>
            <a:r>
              <a:rPr lang="en-US" dirty="0"/>
              <a:t> </a:t>
            </a:r>
            <a:r>
              <a:rPr lang="en-US" dirty="0" err="1"/>
              <a:t>hiện</a:t>
            </a:r>
            <a:r>
              <a:rPr lang="en-US" dirty="0"/>
              <a:t> </a:t>
            </a:r>
            <a:r>
              <a:rPr lang="en-US" dirty="0" err="1"/>
              <a:t>bằng</a:t>
            </a:r>
            <a:r>
              <a:rPr lang="en-US" dirty="0"/>
              <a:t> </a:t>
            </a:r>
            <a:r>
              <a:rPr lang="en-US" dirty="0" err="1"/>
              <a:t>văn</a:t>
            </a:r>
            <a:r>
              <a:rPr lang="en-US" dirty="0"/>
              <a:t> </a:t>
            </a:r>
            <a:r>
              <a:rPr lang="en-US" dirty="0" err="1"/>
              <a:t>bản</a:t>
            </a:r>
            <a:r>
              <a:rPr lang="en-US" dirty="0"/>
              <a:t> </a:t>
            </a:r>
            <a:r>
              <a:rPr lang="en-US" dirty="0" err="1"/>
              <a:t>giấy</a:t>
            </a:r>
            <a:r>
              <a:rPr lang="en-US" dirty="0"/>
              <a:t> </a:t>
            </a:r>
            <a:r>
              <a:rPr lang="en-US" dirty="0" err="1"/>
              <a:t>hoặc</a:t>
            </a:r>
            <a:r>
              <a:rPr lang="en-US" dirty="0"/>
              <a:t> </a:t>
            </a:r>
            <a:r>
              <a:rPr lang="en-US" dirty="0" err="1"/>
              <a:t>các</a:t>
            </a:r>
            <a:r>
              <a:rPr lang="en-US" dirty="0"/>
              <a:t> </a:t>
            </a:r>
            <a:r>
              <a:rPr lang="en-US" dirty="0" err="1"/>
              <a:t>phương</a:t>
            </a:r>
            <a:r>
              <a:rPr lang="en-US" dirty="0"/>
              <a:t> </a:t>
            </a:r>
            <a:r>
              <a:rPr lang="en-US" dirty="0" err="1"/>
              <a:t>tiện</a:t>
            </a:r>
            <a:r>
              <a:rPr lang="en-US" dirty="0"/>
              <a:t> </a:t>
            </a:r>
            <a:r>
              <a:rPr lang="en-US" dirty="0" err="1"/>
              <a:t>khác</a:t>
            </a:r>
            <a:r>
              <a:rPr lang="en-US" dirty="0"/>
              <a:t>;</a:t>
            </a:r>
          </a:p>
          <a:p>
            <a:pPr lvl="0"/>
            <a:r>
              <a:rPr lang="en-US" b="1" dirty="0" err="1"/>
              <a:t>Tài</a:t>
            </a:r>
            <a:r>
              <a:rPr lang="en-US" b="1" dirty="0"/>
              <a:t> </a:t>
            </a:r>
            <a:r>
              <a:rPr lang="en-US" b="1" dirty="0" err="1"/>
              <a:t>sản</a:t>
            </a:r>
            <a:r>
              <a:rPr lang="en-US" b="1" dirty="0"/>
              <a:t> </a:t>
            </a:r>
            <a:r>
              <a:rPr lang="en-US" b="1" dirty="0" err="1"/>
              <a:t>phần</a:t>
            </a:r>
            <a:r>
              <a:rPr lang="en-US" b="1" dirty="0"/>
              <a:t> </a:t>
            </a:r>
            <a:r>
              <a:rPr lang="en-US" b="1" dirty="0" err="1"/>
              <a:t>mềm</a:t>
            </a:r>
            <a:r>
              <a:rPr lang="en-US" dirty="0"/>
              <a:t>: </a:t>
            </a:r>
            <a:r>
              <a:rPr lang="en-US" dirty="0" err="1"/>
              <a:t>các</a:t>
            </a:r>
            <a:r>
              <a:rPr lang="en-US" dirty="0"/>
              <a:t> </a:t>
            </a:r>
            <a:r>
              <a:rPr lang="en-US" dirty="0" err="1"/>
              <a:t>phần</a:t>
            </a:r>
            <a:r>
              <a:rPr lang="en-US" dirty="0"/>
              <a:t> </a:t>
            </a:r>
            <a:r>
              <a:rPr lang="en-US" dirty="0" err="1"/>
              <a:t>mềm</a:t>
            </a:r>
            <a:r>
              <a:rPr lang="en-US" dirty="0"/>
              <a:t> </a:t>
            </a:r>
            <a:r>
              <a:rPr lang="en-US" dirty="0" err="1"/>
              <a:t>hệ</a:t>
            </a:r>
            <a:r>
              <a:rPr lang="en-US" dirty="0"/>
              <a:t> </a:t>
            </a:r>
            <a:r>
              <a:rPr lang="en-US" dirty="0" err="1"/>
              <a:t>thống</a:t>
            </a:r>
            <a:r>
              <a:rPr lang="en-US" dirty="0"/>
              <a:t>, </a:t>
            </a:r>
            <a:r>
              <a:rPr lang="en-US" dirty="0" err="1"/>
              <a:t>phần</a:t>
            </a:r>
            <a:r>
              <a:rPr lang="en-US" dirty="0"/>
              <a:t> </a:t>
            </a:r>
            <a:r>
              <a:rPr lang="en-US" dirty="0" err="1"/>
              <a:t>mềm</a:t>
            </a:r>
            <a:r>
              <a:rPr lang="en-US" dirty="0"/>
              <a:t> </a:t>
            </a:r>
            <a:r>
              <a:rPr lang="en-US" dirty="0" err="1"/>
              <a:t>tiện</a:t>
            </a:r>
            <a:r>
              <a:rPr lang="en-US" dirty="0"/>
              <a:t> </a:t>
            </a:r>
            <a:r>
              <a:rPr lang="en-US" dirty="0" err="1"/>
              <a:t>ích</a:t>
            </a:r>
            <a:r>
              <a:rPr lang="en-US" dirty="0"/>
              <a:t>, </a:t>
            </a:r>
            <a:r>
              <a:rPr lang="en-US" dirty="0" err="1"/>
              <a:t>cơ</a:t>
            </a:r>
            <a:r>
              <a:rPr lang="en-US" dirty="0"/>
              <a:t> </a:t>
            </a:r>
            <a:r>
              <a:rPr lang="en-US" dirty="0" err="1"/>
              <a:t>sở</a:t>
            </a:r>
            <a:r>
              <a:rPr lang="en-US" dirty="0"/>
              <a:t> </a:t>
            </a:r>
            <a:r>
              <a:rPr lang="en-US" dirty="0" err="1"/>
              <a:t>dữ</a:t>
            </a:r>
            <a:r>
              <a:rPr lang="en-US" dirty="0"/>
              <a:t> </a:t>
            </a:r>
            <a:r>
              <a:rPr lang="en-US" dirty="0" err="1"/>
              <a:t>liệu</a:t>
            </a:r>
            <a:r>
              <a:rPr lang="en-US" dirty="0"/>
              <a:t>, </a:t>
            </a:r>
            <a:r>
              <a:rPr lang="en-US" dirty="0" err="1"/>
              <a:t>chương</a:t>
            </a:r>
            <a:r>
              <a:rPr lang="en-US" dirty="0"/>
              <a:t> </a:t>
            </a:r>
            <a:r>
              <a:rPr lang="en-US" dirty="0" err="1"/>
              <a:t>trình</a:t>
            </a:r>
            <a:r>
              <a:rPr lang="en-US" dirty="0"/>
              <a:t> </a:t>
            </a:r>
            <a:r>
              <a:rPr lang="en-US" dirty="0" err="1"/>
              <a:t>ứng</a:t>
            </a:r>
            <a:r>
              <a:rPr lang="en-US" dirty="0"/>
              <a:t> </a:t>
            </a:r>
            <a:r>
              <a:rPr lang="en-US" dirty="0" err="1"/>
              <a:t>dụng</a:t>
            </a:r>
            <a:r>
              <a:rPr lang="en-US" dirty="0"/>
              <a:t> </a:t>
            </a:r>
            <a:r>
              <a:rPr lang="en-US" dirty="0" err="1"/>
              <a:t>và</a:t>
            </a:r>
            <a:r>
              <a:rPr lang="en-US" dirty="0"/>
              <a:t> </a:t>
            </a:r>
            <a:r>
              <a:rPr lang="en-US" dirty="0" err="1"/>
              <a:t>công</a:t>
            </a:r>
            <a:r>
              <a:rPr lang="en-US" dirty="0"/>
              <a:t> </a:t>
            </a:r>
            <a:r>
              <a:rPr lang="en-US" dirty="0" err="1"/>
              <a:t>cụ</a:t>
            </a:r>
            <a:r>
              <a:rPr lang="en-US" dirty="0"/>
              <a:t> </a:t>
            </a:r>
            <a:r>
              <a:rPr lang="en-US" dirty="0" err="1"/>
              <a:t>phát</a:t>
            </a:r>
            <a:r>
              <a:rPr lang="en-US" dirty="0"/>
              <a:t> </a:t>
            </a:r>
            <a:r>
              <a:rPr lang="en-US" dirty="0" err="1"/>
              <a:t>triển</a:t>
            </a:r>
            <a:r>
              <a:rPr lang="en-US" dirty="0"/>
              <a:t>.</a:t>
            </a:r>
          </a:p>
        </p:txBody>
      </p:sp>
      <p:sp>
        <p:nvSpPr>
          <p:cNvPr id="4" name="Slide Number Placeholder 3"/>
          <p:cNvSpPr>
            <a:spLocks noGrp="1"/>
          </p:cNvSpPr>
          <p:nvPr>
            <p:ph type="sldNum" sz="quarter" idx="11"/>
          </p:nvPr>
        </p:nvSpPr>
        <p:spPr/>
        <p:txBody>
          <a:bodyPr/>
          <a:lstStyle/>
          <a:p>
            <a:fld id="{8A76F598-2AD5-48A0-92F4-156B40A68287}" type="slidenum">
              <a:rPr lang="en-US" smtClean="0"/>
              <a:pPr/>
              <a:t>15</a:t>
            </a:fld>
            <a:endParaRPr lang="en-US"/>
          </a:p>
        </p:txBody>
      </p:sp>
    </p:spTree>
    <p:extLst>
      <p:ext uri="{BB962C8B-B14F-4D97-AF65-F5344CB8AC3E}">
        <p14:creationId xmlns:p14="http://schemas.microsoft.com/office/powerpoint/2010/main" xmlns="" val="39769238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22238"/>
            <a:ext cx="7391400" cy="563562"/>
          </a:xfrm>
        </p:spPr>
        <p:txBody>
          <a:bodyPr/>
          <a:lstStyle/>
          <a:p>
            <a:r>
              <a:rPr lang="en-US" sz="2400" dirty="0" err="1"/>
              <a:t>Các</a:t>
            </a:r>
            <a:r>
              <a:rPr lang="en-US" sz="2400" dirty="0"/>
              <a:t> </a:t>
            </a:r>
            <a:r>
              <a:rPr lang="en-US" sz="2400" dirty="0" err="1"/>
              <a:t>quy</a:t>
            </a:r>
            <a:r>
              <a:rPr lang="en-US" sz="2400" dirty="0"/>
              <a:t> </a:t>
            </a:r>
            <a:r>
              <a:rPr lang="en-US" sz="2400" dirty="0" err="1"/>
              <a:t>tắc</a:t>
            </a:r>
            <a:r>
              <a:rPr lang="en-US" sz="2400" dirty="0"/>
              <a:t> </a:t>
            </a:r>
            <a:r>
              <a:rPr lang="en-US" sz="2400" dirty="0" err="1"/>
              <a:t>chính</a:t>
            </a:r>
            <a:r>
              <a:rPr lang="en-US" sz="2400" dirty="0"/>
              <a:t> </a:t>
            </a:r>
            <a:r>
              <a:rPr lang="en-US" sz="2400" dirty="0" err="1" smtClean="0"/>
              <a:t>về</a:t>
            </a:r>
            <a:r>
              <a:rPr lang="en-US" sz="2400" dirty="0" smtClean="0"/>
              <a:t> </a:t>
            </a:r>
            <a:r>
              <a:rPr lang="en-US" sz="2400" dirty="0" err="1"/>
              <a:t>quản</a:t>
            </a:r>
            <a:r>
              <a:rPr lang="en-US" sz="2400" dirty="0"/>
              <a:t> </a:t>
            </a:r>
            <a:r>
              <a:rPr lang="en-US" sz="2400" dirty="0" err="1"/>
              <a:t>lý</a:t>
            </a:r>
            <a:r>
              <a:rPr lang="en-US" sz="2400" dirty="0"/>
              <a:t> </a:t>
            </a:r>
            <a:r>
              <a:rPr lang="en-US" sz="2400" dirty="0" err="1" smtClean="0"/>
              <a:t>tài</a:t>
            </a:r>
            <a:r>
              <a:rPr lang="en-US" sz="2400" dirty="0" smtClean="0"/>
              <a:t> </a:t>
            </a:r>
            <a:r>
              <a:rPr lang="en-US" sz="2400" dirty="0" err="1" smtClean="0"/>
              <a:t>sản</a:t>
            </a:r>
            <a:r>
              <a:rPr lang="en-US" sz="2400" dirty="0" smtClean="0"/>
              <a:t> CNTT</a:t>
            </a:r>
            <a:endParaRPr lang="vi-VN" sz="2400" dirty="0"/>
          </a:p>
        </p:txBody>
      </p:sp>
      <p:sp>
        <p:nvSpPr>
          <p:cNvPr id="3" name="Content Placeholder 2"/>
          <p:cNvSpPr>
            <a:spLocks noGrp="1"/>
          </p:cNvSpPr>
          <p:nvPr>
            <p:ph idx="1"/>
          </p:nvPr>
        </p:nvSpPr>
        <p:spPr/>
        <p:txBody>
          <a:bodyPr/>
          <a:lstStyle/>
          <a:p>
            <a:pPr lvl="0"/>
            <a:endParaRPr lang="en-US" dirty="0"/>
          </a:p>
        </p:txBody>
      </p:sp>
      <p:sp>
        <p:nvSpPr>
          <p:cNvPr id="4" name="Slide Number Placeholder 3"/>
          <p:cNvSpPr>
            <a:spLocks noGrp="1"/>
          </p:cNvSpPr>
          <p:nvPr>
            <p:ph type="sldNum" sz="quarter" idx="11"/>
          </p:nvPr>
        </p:nvSpPr>
        <p:spPr/>
        <p:txBody>
          <a:bodyPr/>
          <a:lstStyle/>
          <a:p>
            <a:fld id="{8A76F598-2AD5-48A0-92F4-156B40A68287}" type="slidenum">
              <a:rPr lang="en-US" smtClean="0"/>
              <a:pPr/>
              <a:t>16</a:t>
            </a:fld>
            <a:endParaRPr lang="en-US"/>
          </a:p>
        </p:txBody>
      </p:sp>
      <p:pic>
        <p:nvPicPr>
          <p:cNvPr id="5" name="Picture 4"/>
          <p:cNvPicPr>
            <a:picLocks noChangeAspect="1"/>
          </p:cNvPicPr>
          <p:nvPr/>
        </p:nvPicPr>
        <p:blipFill>
          <a:blip r:embed="rId2" cstate="print"/>
          <a:stretch>
            <a:fillRect/>
          </a:stretch>
        </p:blipFill>
        <p:spPr>
          <a:xfrm>
            <a:off x="609600" y="1311437"/>
            <a:ext cx="8023225" cy="4490876"/>
          </a:xfrm>
          <a:prstGeom prst="rect">
            <a:avLst/>
          </a:prstGeom>
        </p:spPr>
      </p:pic>
    </p:spTree>
    <p:extLst>
      <p:ext uri="{BB962C8B-B14F-4D97-AF65-F5344CB8AC3E}">
        <p14:creationId xmlns:p14="http://schemas.microsoft.com/office/powerpoint/2010/main" xmlns="" val="229759536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r>
              <a:rPr lang="en-US" i="0" dirty="0" err="1" smtClean="0"/>
              <a:t>Nội</a:t>
            </a:r>
            <a:r>
              <a:rPr lang="en-US" i="0" dirty="0" smtClean="0"/>
              <a:t> dung</a:t>
            </a:r>
            <a:endParaRPr lang="en-US" i="0" dirty="0">
              <a:solidFill>
                <a:schemeClr val="accent1"/>
              </a:solidFill>
            </a:endParaRPr>
          </a:p>
        </p:txBody>
      </p:sp>
      <p:grpSp>
        <p:nvGrpSpPr>
          <p:cNvPr id="87081" name="Group 41"/>
          <p:cNvGrpSpPr>
            <a:grpSpLocks/>
          </p:cNvGrpSpPr>
          <p:nvPr/>
        </p:nvGrpSpPr>
        <p:grpSpPr bwMode="auto">
          <a:xfrm>
            <a:off x="941472" y="1249391"/>
            <a:ext cx="5943600" cy="609600"/>
            <a:chOff x="1440" y="1296"/>
            <a:chExt cx="3744" cy="384"/>
          </a:xfrm>
        </p:grpSpPr>
        <p:grpSp>
          <p:nvGrpSpPr>
            <p:cNvPr id="87082" name="Group 42"/>
            <p:cNvGrpSpPr>
              <a:grpSpLocks/>
            </p:cNvGrpSpPr>
            <p:nvPr/>
          </p:nvGrpSpPr>
          <p:grpSpPr bwMode="auto">
            <a:xfrm>
              <a:off x="1440" y="1296"/>
              <a:ext cx="336" cy="384"/>
              <a:chOff x="982" y="214"/>
              <a:chExt cx="759" cy="872"/>
            </a:xfrm>
          </p:grpSpPr>
          <p:sp>
            <p:nvSpPr>
              <p:cNvPr id="87083" name="Freeform 43"/>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4" name="Freeform 44"/>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5" name="Freeform 45"/>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6" name="Freeform 46"/>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7" name="Freeform 47"/>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8" name="Freeform 48"/>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9" name="Freeform 49"/>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87090" name="Rectangle 50"/>
            <p:cNvSpPr>
              <a:spLocks noChangeArrowheads="1"/>
            </p:cNvSpPr>
            <p:nvPr/>
          </p:nvSpPr>
          <p:spPr bwMode="auto">
            <a:xfrm>
              <a:off x="1872" y="1296"/>
              <a:ext cx="3312" cy="330"/>
            </a:xfrm>
            <a:prstGeom prst="rect">
              <a:avLst/>
            </a:prstGeom>
            <a:noFill/>
            <a:ln>
              <a:noFill/>
            </a:ln>
            <a:effectLst/>
            <a:extLst>
              <a:ext uri="{909E8E84-426E-40DD-AFC4-6F175D3DCCD1}">
                <a14:hiddenFill xmlns:a14="http://schemas.microsoft.com/office/drawing/2010/main" xmlns="">
                  <a:gradFill rotWithShape="1">
                    <a:gsLst>
                      <a:gs pos="0">
                        <a:schemeClr val="hlink">
                          <a:gamma/>
                          <a:tint val="42353"/>
                          <a:invGamma/>
                        </a:schemeClr>
                      </a:gs>
                      <a:gs pos="100000">
                        <a:schemeClr val="hlink"/>
                      </a:gs>
                    </a:gsLst>
                    <a:path path="shape">
                      <a:fillToRect l="50000" t="50000" r="50000" b="50000"/>
                    </a:path>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eaLnBrk="0" hangingPunct="0"/>
              <a:r>
                <a:rPr lang="en-US" sz="2800" dirty="0" err="1" smtClean="0">
                  <a:solidFill>
                    <a:srgbClr val="DDDDDD"/>
                  </a:solidFill>
                  <a:latin typeface="Arial" panose="020B0604020202020204" pitchFamily="34" charset="0"/>
                  <a:cs typeface="Arial" panose="020B0604020202020204" pitchFamily="34" charset="0"/>
                </a:rPr>
                <a:t>Thuật</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ngữ</a:t>
              </a:r>
              <a:endParaRPr lang="en-US" sz="2800" dirty="0">
                <a:solidFill>
                  <a:srgbClr val="DDDDDD"/>
                </a:solidFill>
                <a:latin typeface="Arial" panose="020B0604020202020204" pitchFamily="34" charset="0"/>
                <a:cs typeface="Arial" panose="020B0604020202020204" pitchFamily="34" charset="0"/>
              </a:endParaRPr>
            </a:p>
          </p:txBody>
        </p:sp>
        <p:sp>
          <p:nvSpPr>
            <p:cNvPr id="87091" name="Line 51"/>
            <p:cNvSpPr>
              <a:spLocks noChangeShapeType="1"/>
            </p:cNvSpPr>
            <p:nvPr/>
          </p:nvSpPr>
          <p:spPr bwMode="auto">
            <a:xfrm>
              <a:off x="1776" y="1584"/>
              <a:ext cx="2064" cy="0"/>
            </a:xfrm>
            <a:prstGeom prst="line">
              <a:avLst/>
            </a:prstGeom>
            <a:noFill/>
            <a:ln w="9525">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grpSp>
        <p:nvGrpSpPr>
          <p:cNvPr id="87092" name="Group 52"/>
          <p:cNvGrpSpPr>
            <a:grpSpLocks/>
          </p:cNvGrpSpPr>
          <p:nvPr/>
        </p:nvGrpSpPr>
        <p:grpSpPr bwMode="auto">
          <a:xfrm>
            <a:off x="941472" y="2057464"/>
            <a:ext cx="6553204" cy="609600"/>
            <a:chOff x="1440" y="1296"/>
            <a:chExt cx="4128" cy="384"/>
          </a:xfrm>
        </p:grpSpPr>
        <p:grpSp>
          <p:nvGrpSpPr>
            <p:cNvPr id="87093" name="Group 53"/>
            <p:cNvGrpSpPr>
              <a:grpSpLocks/>
            </p:cNvGrpSpPr>
            <p:nvPr/>
          </p:nvGrpSpPr>
          <p:grpSpPr bwMode="auto">
            <a:xfrm>
              <a:off x="1440" y="1296"/>
              <a:ext cx="336" cy="384"/>
              <a:chOff x="982" y="214"/>
              <a:chExt cx="759" cy="872"/>
            </a:xfrm>
          </p:grpSpPr>
          <p:sp>
            <p:nvSpPr>
              <p:cNvPr id="87094" name="Freeform 54"/>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5" name="Freeform 55"/>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6" name="Freeform 56"/>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7" name="Freeform 57"/>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8" name="Freeform 58"/>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9" name="Freeform 59"/>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0" name="Freeform 60"/>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87101" name="Rectangle 61"/>
            <p:cNvSpPr>
              <a:spLocks noChangeArrowheads="1"/>
            </p:cNvSpPr>
            <p:nvPr/>
          </p:nvSpPr>
          <p:spPr bwMode="auto">
            <a:xfrm>
              <a:off x="1872" y="1296"/>
              <a:ext cx="3696" cy="330"/>
            </a:xfrm>
            <a:prstGeom prst="rect">
              <a:avLst/>
            </a:prstGeom>
            <a:noFill/>
            <a:ln>
              <a:noFill/>
            </a:ln>
            <a:effectLst/>
            <a:extLst>
              <a:ext uri="{909E8E84-426E-40DD-AFC4-6F175D3DCCD1}">
                <a14:hiddenFill xmlns:a14="http://schemas.microsoft.com/office/drawing/2010/main" xmlns="">
                  <a:gradFill rotWithShape="1">
                    <a:gsLst>
                      <a:gs pos="0">
                        <a:schemeClr val="accent2">
                          <a:gamma/>
                          <a:tint val="24314"/>
                          <a:invGamma/>
                        </a:schemeClr>
                      </a:gs>
                      <a:gs pos="100000">
                        <a:schemeClr val="accent2"/>
                      </a:gs>
                    </a:gsLst>
                    <a:path path="shape">
                      <a:fillToRect l="50000" t="50000" r="50000" b="50000"/>
                    </a:path>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eaLnBrk="0" hangingPunct="0"/>
              <a:r>
                <a:rPr lang="en-US" sz="2800" dirty="0" err="1" smtClean="0">
                  <a:solidFill>
                    <a:schemeClr val="bg1">
                      <a:lumMod val="85000"/>
                    </a:schemeClr>
                  </a:solidFill>
                  <a:latin typeface="Arial" panose="020B0604020202020204" pitchFamily="34" charset="0"/>
                  <a:cs typeface="Arial" panose="020B0604020202020204" pitchFamily="34" charset="0"/>
                </a:rPr>
                <a:t>Nguyên</a:t>
              </a:r>
              <a:r>
                <a:rPr lang="en-US" sz="2800" dirty="0" smtClean="0">
                  <a:solidFill>
                    <a:schemeClr val="bg1">
                      <a:lumMod val="85000"/>
                    </a:schemeClr>
                  </a:solidFill>
                  <a:latin typeface="Arial" panose="020B0604020202020204" pitchFamily="34" charset="0"/>
                  <a:cs typeface="Arial" panose="020B0604020202020204" pitchFamily="34" charset="0"/>
                </a:rPr>
                <a:t> </a:t>
              </a:r>
              <a:r>
                <a:rPr lang="en-US" sz="2800" dirty="0" err="1" smtClean="0">
                  <a:solidFill>
                    <a:schemeClr val="bg1">
                      <a:lumMod val="85000"/>
                    </a:schemeClr>
                  </a:solidFill>
                  <a:latin typeface="Arial" panose="020B0604020202020204" pitchFamily="34" charset="0"/>
                  <a:cs typeface="Arial" panose="020B0604020202020204" pitchFamily="34" charset="0"/>
                </a:rPr>
                <a:t>tắc</a:t>
              </a:r>
              <a:r>
                <a:rPr lang="en-US" sz="2800" dirty="0" smtClean="0">
                  <a:solidFill>
                    <a:schemeClr val="bg1">
                      <a:lumMod val="85000"/>
                    </a:schemeClr>
                  </a:solidFill>
                  <a:latin typeface="Arial" panose="020B0604020202020204" pitchFamily="34" charset="0"/>
                  <a:cs typeface="Arial" panose="020B0604020202020204" pitchFamily="34" charset="0"/>
                </a:rPr>
                <a:t> </a:t>
              </a:r>
              <a:r>
                <a:rPr lang="en-US" sz="2800" dirty="0" err="1" smtClean="0">
                  <a:solidFill>
                    <a:schemeClr val="bg1">
                      <a:lumMod val="85000"/>
                    </a:schemeClr>
                  </a:solidFill>
                  <a:latin typeface="Arial" panose="020B0604020202020204" pitchFamily="34" charset="0"/>
                  <a:cs typeface="Arial" panose="020B0604020202020204" pitchFamily="34" charset="0"/>
                </a:rPr>
                <a:t>cơ</a:t>
              </a:r>
              <a:r>
                <a:rPr lang="en-US" sz="2800" dirty="0" smtClean="0">
                  <a:solidFill>
                    <a:schemeClr val="bg1">
                      <a:lumMod val="85000"/>
                    </a:schemeClr>
                  </a:solidFill>
                  <a:latin typeface="Arial" panose="020B0604020202020204" pitchFamily="34" charset="0"/>
                  <a:cs typeface="Arial" panose="020B0604020202020204" pitchFamily="34" charset="0"/>
                </a:rPr>
                <a:t> </a:t>
              </a:r>
              <a:r>
                <a:rPr lang="en-US" sz="2800" dirty="0" err="1" smtClean="0">
                  <a:solidFill>
                    <a:schemeClr val="bg1">
                      <a:lumMod val="85000"/>
                    </a:schemeClr>
                  </a:solidFill>
                  <a:latin typeface="Arial" panose="020B0604020202020204" pitchFamily="34" charset="0"/>
                  <a:cs typeface="Arial" panose="020B0604020202020204" pitchFamily="34" charset="0"/>
                </a:rPr>
                <a:t>bản</a:t>
              </a:r>
              <a:endParaRPr lang="en-US" sz="2800" dirty="0">
                <a:solidFill>
                  <a:schemeClr val="bg1">
                    <a:lumMod val="85000"/>
                  </a:schemeClr>
                </a:solidFill>
                <a:latin typeface="Arial" panose="020B0604020202020204" pitchFamily="34" charset="0"/>
                <a:cs typeface="Arial" panose="020B0604020202020204" pitchFamily="34" charset="0"/>
              </a:endParaRPr>
            </a:p>
          </p:txBody>
        </p:sp>
        <p:sp>
          <p:nvSpPr>
            <p:cNvPr id="87102" name="Line 62"/>
            <p:cNvSpPr>
              <a:spLocks noChangeShapeType="1"/>
            </p:cNvSpPr>
            <p:nvPr/>
          </p:nvSpPr>
          <p:spPr bwMode="auto">
            <a:xfrm>
              <a:off x="1776" y="1584"/>
              <a:ext cx="2064" cy="0"/>
            </a:xfrm>
            <a:prstGeom prst="line">
              <a:avLst/>
            </a:prstGeom>
            <a:noFill/>
            <a:ln w="9525">
              <a:solidFill>
                <a:srgbClr val="7BA6F3"/>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grpSp>
        <p:nvGrpSpPr>
          <p:cNvPr id="87103" name="Group 63"/>
          <p:cNvGrpSpPr>
            <a:grpSpLocks/>
          </p:cNvGrpSpPr>
          <p:nvPr/>
        </p:nvGrpSpPr>
        <p:grpSpPr bwMode="auto">
          <a:xfrm>
            <a:off x="914400" y="2820013"/>
            <a:ext cx="7675234" cy="617538"/>
            <a:chOff x="1440" y="1291"/>
            <a:chExt cx="3793" cy="389"/>
          </a:xfrm>
        </p:grpSpPr>
        <p:sp>
          <p:nvSpPr>
            <p:cNvPr id="87112" name="Rectangle 72"/>
            <p:cNvSpPr>
              <a:spLocks noChangeArrowheads="1"/>
            </p:cNvSpPr>
            <p:nvPr/>
          </p:nvSpPr>
          <p:spPr bwMode="auto">
            <a:xfrm>
              <a:off x="1825" y="1291"/>
              <a:ext cx="3408" cy="330"/>
            </a:xfrm>
            <a:prstGeom prst="rect">
              <a:avLst/>
            </a:prstGeom>
            <a:noFill/>
            <a:ln>
              <a:noFill/>
            </a:ln>
            <a:effectLst/>
            <a:extLst>
              <a:ext uri="{909E8E84-426E-40DD-AFC4-6F175D3DCCD1}">
                <a14:hiddenFill xmlns:a14="http://schemas.microsoft.com/office/drawing/2010/main" xmlns="">
                  <a:gradFill rotWithShape="1">
                    <a:gsLst>
                      <a:gs pos="0">
                        <a:schemeClr val="folHlink">
                          <a:gamma/>
                          <a:tint val="21176"/>
                          <a:invGamma/>
                        </a:schemeClr>
                      </a:gs>
                      <a:gs pos="100000">
                        <a:schemeClr val="folHlink"/>
                      </a:gs>
                    </a:gsLst>
                    <a:path path="shape">
                      <a:fillToRect l="50000" t="50000" r="50000" b="50000"/>
                    </a:path>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eaLnBrk="0" hangingPunct="0"/>
              <a:r>
                <a:rPr lang="en-US" sz="2800" dirty="0" err="1" smtClean="0">
                  <a:solidFill>
                    <a:schemeClr val="bg1">
                      <a:lumMod val="85000"/>
                    </a:schemeClr>
                  </a:solidFill>
                  <a:latin typeface="Arial" panose="020B0604020202020204" pitchFamily="34" charset="0"/>
                  <a:cs typeface="Arial" panose="020B0604020202020204" pitchFamily="34" charset="0"/>
                </a:rPr>
                <a:t>Quy</a:t>
              </a:r>
              <a:r>
                <a:rPr lang="en-US" sz="2800" dirty="0" smtClean="0">
                  <a:solidFill>
                    <a:schemeClr val="bg1">
                      <a:lumMod val="85000"/>
                    </a:schemeClr>
                  </a:solidFill>
                  <a:latin typeface="Arial" panose="020B0604020202020204" pitchFamily="34" charset="0"/>
                  <a:cs typeface="Arial" panose="020B0604020202020204" pitchFamily="34" charset="0"/>
                </a:rPr>
                <a:t> </a:t>
              </a:r>
              <a:r>
                <a:rPr lang="en-US" sz="2800" dirty="0" err="1" smtClean="0">
                  <a:solidFill>
                    <a:schemeClr val="bg1">
                      <a:lumMod val="85000"/>
                    </a:schemeClr>
                  </a:solidFill>
                  <a:latin typeface="Arial" panose="020B0604020202020204" pitchFamily="34" charset="0"/>
                  <a:cs typeface="Arial" panose="020B0604020202020204" pitchFamily="34" charset="0"/>
                </a:rPr>
                <a:t>tắc</a:t>
              </a:r>
              <a:r>
                <a:rPr lang="en-US" sz="2800" dirty="0" smtClean="0">
                  <a:solidFill>
                    <a:schemeClr val="bg1">
                      <a:lumMod val="85000"/>
                    </a:schemeClr>
                  </a:solidFill>
                  <a:latin typeface="Arial" panose="020B0604020202020204" pitchFamily="34" charset="0"/>
                  <a:cs typeface="Arial" panose="020B0604020202020204" pitchFamily="34" charset="0"/>
                </a:rPr>
                <a:t> </a:t>
              </a:r>
              <a:r>
                <a:rPr lang="en-US" sz="2800" dirty="0" err="1" smtClean="0">
                  <a:solidFill>
                    <a:schemeClr val="bg1">
                      <a:lumMod val="85000"/>
                    </a:schemeClr>
                  </a:solidFill>
                  <a:latin typeface="Arial" panose="020B0604020202020204" pitchFamily="34" charset="0"/>
                  <a:cs typeface="Arial" panose="020B0604020202020204" pitchFamily="34" charset="0"/>
                </a:rPr>
                <a:t>chính</a:t>
              </a:r>
              <a:r>
                <a:rPr lang="en-US" sz="2800" dirty="0" smtClean="0">
                  <a:solidFill>
                    <a:schemeClr val="bg1">
                      <a:lumMod val="85000"/>
                    </a:schemeClr>
                  </a:solidFill>
                  <a:latin typeface="Arial" panose="020B0604020202020204" pitchFamily="34" charset="0"/>
                  <a:cs typeface="Arial" panose="020B0604020202020204" pitchFamily="34" charset="0"/>
                </a:rPr>
                <a:t> </a:t>
              </a:r>
              <a:r>
                <a:rPr lang="en-US" sz="2800" dirty="0" err="1" smtClean="0">
                  <a:solidFill>
                    <a:schemeClr val="bg1">
                      <a:lumMod val="85000"/>
                    </a:schemeClr>
                  </a:solidFill>
                  <a:latin typeface="Arial" panose="020B0604020202020204" pitchFamily="34" charset="0"/>
                  <a:cs typeface="Arial" panose="020B0604020202020204" pitchFamily="34" charset="0"/>
                </a:rPr>
                <a:t>về</a:t>
              </a:r>
              <a:r>
                <a:rPr lang="en-US" sz="2800" dirty="0" smtClean="0">
                  <a:solidFill>
                    <a:schemeClr val="bg1">
                      <a:lumMod val="85000"/>
                    </a:schemeClr>
                  </a:solidFill>
                  <a:latin typeface="Arial" panose="020B0604020202020204" pitchFamily="34" charset="0"/>
                  <a:cs typeface="Arial" panose="020B0604020202020204" pitchFamily="34" charset="0"/>
                </a:rPr>
                <a:t> </a:t>
              </a:r>
              <a:r>
                <a:rPr lang="en-US" sz="2800" dirty="0" err="1" smtClean="0">
                  <a:solidFill>
                    <a:schemeClr val="bg1">
                      <a:lumMod val="85000"/>
                    </a:schemeClr>
                  </a:solidFill>
                  <a:latin typeface="Arial" panose="020B0604020202020204" pitchFamily="34" charset="0"/>
                  <a:cs typeface="Arial" panose="020B0604020202020204" pitchFamily="34" charset="0"/>
                </a:rPr>
                <a:t>quản</a:t>
              </a:r>
              <a:r>
                <a:rPr lang="en-US" sz="2800" dirty="0" smtClean="0">
                  <a:solidFill>
                    <a:schemeClr val="bg1">
                      <a:lumMod val="85000"/>
                    </a:schemeClr>
                  </a:solidFill>
                  <a:latin typeface="Arial" panose="020B0604020202020204" pitchFamily="34" charset="0"/>
                  <a:cs typeface="Arial" panose="020B0604020202020204" pitchFamily="34" charset="0"/>
                </a:rPr>
                <a:t> </a:t>
              </a:r>
              <a:r>
                <a:rPr lang="en-US" sz="2800" dirty="0" err="1" smtClean="0">
                  <a:solidFill>
                    <a:schemeClr val="bg1">
                      <a:lumMod val="85000"/>
                    </a:schemeClr>
                  </a:solidFill>
                  <a:latin typeface="Arial" panose="020B0604020202020204" pitchFamily="34" charset="0"/>
                  <a:cs typeface="Arial" panose="020B0604020202020204" pitchFamily="34" charset="0"/>
                </a:rPr>
                <a:t>lý</a:t>
              </a:r>
              <a:r>
                <a:rPr lang="en-US" sz="2800" dirty="0">
                  <a:solidFill>
                    <a:schemeClr val="bg1">
                      <a:lumMod val="85000"/>
                    </a:schemeClr>
                  </a:solidFill>
                  <a:latin typeface="Arial" panose="020B0604020202020204" pitchFamily="34" charset="0"/>
                  <a:cs typeface="Arial" panose="020B0604020202020204" pitchFamily="34" charset="0"/>
                </a:rPr>
                <a:t> </a:t>
              </a:r>
              <a:r>
                <a:rPr lang="en-US" sz="2800" dirty="0" err="1" smtClean="0">
                  <a:solidFill>
                    <a:schemeClr val="bg1">
                      <a:lumMod val="85000"/>
                    </a:schemeClr>
                  </a:solidFill>
                  <a:latin typeface="Arial" panose="020B0604020202020204" pitchFamily="34" charset="0"/>
                  <a:cs typeface="Arial" panose="020B0604020202020204" pitchFamily="34" charset="0"/>
                </a:rPr>
                <a:t>tài</a:t>
              </a:r>
              <a:r>
                <a:rPr lang="en-US" sz="2800" dirty="0" smtClean="0">
                  <a:solidFill>
                    <a:schemeClr val="bg1">
                      <a:lumMod val="85000"/>
                    </a:schemeClr>
                  </a:solidFill>
                  <a:latin typeface="Arial" panose="020B0604020202020204" pitchFamily="34" charset="0"/>
                  <a:cs typeface="Arial" panose="020B0604020202020204" pitchFamily="34" charset="0"/>
                </a:rPr>
                <a:t> </a:t>
              </a:r>
              <a:r>
                <a:rPr lang="en-US" sz="2800" dirty="0" err="1" smtClean="0">
                  <a:solidFill>
                    <a:schemeClr val="bg1">
                      <a:lumMod val="85000"/>
                    </a:schemeClr>
                  </a:solidFill>
                  <a:latin typeface="Arial" panose="020B0604020202020204" pitchFamily="34" charset="0"/>
                  <a:cs typeface="Arial" panose="020B0604020202020204" pitchFamily="34" charset="0"/>
                </a:rPr>
                <a:t>sản</a:t>
              </a:r>
              <a:r>
                <a:rPr lang="en-US" sz="2800" dirty="0" smtClean="0">
                  <a:solidFill>
                    <a:schemeClr val="bg1">
                      <a:lumMod val="85000"/>
                    </a:schemeClr>
                  </a:solidFill>
                  <a:latin typeface="Arial" panose="020B0604020202020204" pitchFamily="34" charset="0"/>
                  <a:cs typeface="Arial" panose="020B0604020202020204" pitchFamily="34" charset="0"/>
                </a:rPr>
                <a:t> CNTT</a:t>
              </a:r>
              <a:endParaRPr lang="en-US" sz="2800" dirty="0">
                <a:solidFill>
                  <a:schemeClr val="bg1">
                    <a:lumMod val="85000"/>
                  </a:schemeClr>
                </a:solidFill>
                <a:latin typeface="Arial" panose="020B0604020202020204" pitchFamily="34" charset="0"/>
                <a:cs typeface="Arial" panose="020B0604020202020204" pitchFamily="34" charset="0"/>
              </a:endParaRPr>
            </a:p>
          </p:txBody>
        </p:sp>
        <p:grpSp>
          <p:nvGrpSpPr>
            <p:cNvPr id="87104" name="Group 64"/>
            <p:cNvGrpSpPr>
              <a:grpSpLocks/>
            </p:cNvGrpSpPr>
            <p:nvPr/>
          </p:nvGrpSpPr>
          <p:grpSpPr bwMode="auto">
            <a:xfrm>
              <a:off x="1440" y="1296"/>
              <a:ext cx="336" cy="384"/>
              <a:chOff x="982" y="214"/>
              <a:chExt cx="759" cy="872"/>
            </a:xfrm>
          </p:grpSpPr>
          <p:sp>
            <p:nvSpPr>
              <p:cNvPr id="87105" name="Freeform 65"/>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6" name="Freeform 66"/>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7" name="Freeform 67"/>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8" name="Freeform 68"/>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9" name="Freeform 69"/>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10" name="Freeform 70"/>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11" name="Freeform 71"/>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87113" name="Line 73"/>
            <p:cNvSpPr>
              <a:spLocks noChangeShapeType="1"/>
            </p:cNvSpPr>
            <p:nvPr/>
          </p:nvSpPr>
          <p:spPr bwMode="auto">
            <a:xfrm>
              <a:off x="1776" y="1584"/>
              <a:ext cx="2064" cy="0"/>
            </a:xfrm>
            <a:prstGeom prst="line">
              <a:avLst/>
            </a:prstGeom>
            <a:noFill/>
            <a:ln w="9525">
              <a:solidFill>
                <a:schemeClr val="folHlink"/>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grpSp>
        <p:nvGrpSpPr>
          <p:cNvPr id="87136" name="Group 96"/>
          <p:cNvGrpSpPr>
            <a:grpSpLocks/>
          </p:cNvGrpSpPr>
          <p:nvPr/>
        </p:nvGrpSpPr>
        <p:grpSpPr bwMode="auto">
          <a:xfrm>
            <a:off x="918540" y="3716753"/>
            <a:ext cx="7772401" cy="609600"/>
            <a:chOff x="1440" y="1296"/>
            <a:chExt cx="3984" cy="384"/>
          </a:xfrm>
        </p:grpSpPr>
        <p:grpSp>
          <p:nvGrpSpPr>
            <p:cNvPr id="87137" name="Group 97"/>
            <p:cNvGrpSpPr>
              <a:grpSpLocks/>
            </p:cNvGrpSpPr>
            <p:nvPr/>
          </p:nvGrpSpPr>
          <p:grpSpPr bwMode="auto">
            <a:xfrm>
              <a:off x="1440" y="1296"/>
              <a:ext cx="336" cy="384"/>
              <a:chOff x="982" y="214"/>
              <a:chExt cx="759" cy="872"/>
            </a:xfrm>
          </p:grpSpPr>
          <p:sp>
            <p:nvSpPr>
              <p:cNvPr id="87138" name="Freeform 98"/>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39" name="Freeform 99"/>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0" name="Freeform 100"/>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1" name="Freeform 101"/>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2" name="Freeform 102"/>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3" name="Freeform 103"/>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4" name="Freeform 104"/>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87145" name="Rectangle 105"/>
            <p:cNvSpPr>
              <a:spLocks noChangeArrowheads="1"/>
            </p:cNvSpPr>
            <p:nvPr/>
          </p:nvSpPr>
          <p:spPr bwMode="auto">
            <a:xfrm>
              <a:off x="1792" y="1296"/>
              <a:ext cx="3632" cy="330"/>
            </a:xfrm>
            <a:prstGeom prst="rect">
              <a:avLst/>
            </a:prstGeom>
            <a:noFill/>
            <a:ln>
              <a:noFill/>
            </a:ln>
            <a:effectLst/>
            <a:extLst>
              <a:ext uri="{909E8E84-426E-40DD-AFC4-6F175D3DCCD1}">
                <a14:hiddenFill xmlns:a14="http://schemas.microsoft.com/office/drawing/2010/main" xmlns="">
                  <a:gradFill rotWithShape="1">
                    <a:gsLst>
                      <a:gs pos="0">
                        <a:schemeClr val="hlink">
                          <a:gamma/>
                          <a:tint val="42353"/>
                          <a:invGamma/>
                        </a:schemeClr>
                      </a:gs>
                      <a:gs pos="100000">
                        <a:schemeClr val="hlink"/>
                      </a:gs>
                    </a:gsLst>
                    <a:path path="shape">
                      <a:fillToRect l="50000" t="50000" r="50000" b="50000"/>
                    </a:path>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just" eaLnBrk="0" hangingPunct="0"/>
              <a:r>
                <a:rPr lang="en-US" sz="2800" dirty="0" err="1" smtClean="0">
                  <a:solidFill>
                    <a:srgbClr val="FF0000"/>
                  </a:solidFill>
                  <a:latin typeface="Arial" panose="020B0604020202020204" pitchFamily="34" charset="0"/>
                  <a:cs typeface="Arial" panose="020B0604020202020204" pitchFamily="34" charset="0"/>
                </a:rPr>
                <a:t>Quản</a:t>
              </a:r>
              <a:r>
                <a:rPr lang="en-US" sz="2800" dirty="0" smtClean="0">
                  <a:solidFill>
                    <a:srgbClr val="FF0000"/>
                  </a:solidFill>
                  <a:latin typeface="Arial" panose="020B0604020202020204" pitchFamily="34" charset="0"/>
                  <a:cs typeface="Arial" panose="020B0604020202020204" pitchFamily="34" charset="0"/>
                </a:rPr>
                <a:t> </a:t>
              </a:r>
              <a:r>
                <a:rPr lang="en-US" sz="2800" dirty="0" err="1" smtClean="0">
                  <a:solidFill>
                    <a:srgbClr val="FF0000"/>
                  </a:solidFill>
                  <a:latin typeface="Arial" panose="020B0604020202020204" pitchFamily="34" charset="0"/>
                  <a:cs typeface="Arial" panose="020B0604020202020204" pitchFamily="34" charset="0"/>
                </a:rPr>
                <a:t>lý</a:t>
              </a:r>
              <a:r>
                <a:rPr lang="en-US" sz="2800" dirty="0" smtClean="0">
                  <a:solidFill>
                    <a:srgbClr val="FF0000"/>
                  </a:solidFill>
                  <a:latin typeface="Arial" panose="020B0604020202020204" pitchFamily="34" charset="0"/>
                  <a:cs typeface="Arial" panose="020B0604020202020204" pitchFamily="34" charset="0"/>
                </a:rPr>
                <a:t> </a:t>
              </a:r>
              <a:r>
                <a:rPr lang="en-US" sz="2800" dirty="0" err="1" smtClean="0">
                  <a:solidFill>
                    <a:srgbClr val="FF0000"/>
                  </a:solidFill>
                  <a:latin typeface="Arial" panose="020B0604020202020204" pitchFamily="34" charset="0"/>
                  <a:cs typeface="Arial" panose="020B0604020202020204" pitchFamily="34" charset="0"/>
                </a:rPr>
                <a:t>nguồn</a:t>
              </a:r>
              <a:r>
                <a:rPr lang="en-US" sz="2800" dirty="0" smtClean="0">
                  <a:solidFill>
                    <a:srgbClr val="FF0000"/>
                  </a:solidFill>
                  <a:latin typeface="Arial" panose="020B0604020202020204" pitchFamily="34" charset="0"/>
                  <a:cs typeface="Arial" panose="020B0604020202020204" pitchFamily="34" charset="0"/>
                </a:rPr>
                <a:t> </a:t>
              </a:r>
              <a:r>
                <a:rPr lang="en-US" sz="2800" dirty="0" err="1" smtClean="0">
                  <a:solidFill>
                    <a:srgbClr val="FF0000"/>
                  </a:solidFill>
                  <a:latin typeface="Arial" panose="020B0604020202020204" pitchFamily="34" charset="0"/>
                  <a:cs typeface="Arial" panose="020B0604020202020204" pitchFamily="34" charset="0"/>
                </a:rPr>
                <a:t>nhân</a:t>
              </a:r>
              <a:r>
                <a:rPr lang="en-US" sz="2800" dirty="0" smtClean="0">
                  <a:solidFill>
                    <a:srgbClr val="FF0000"/>
                  </a:solidFill>
                  <a:latin typeface="Arial" panose="020B0604020202020204" pitchFamily="34" charset="0"/>
                  <a:cs typeface="Arial" panose="020B0604020202020204" pitchFamily="34" charset="0"/>
                </a:rPr>
                <a:t> </a:t>
              </a:r>
              <a:r>
                <a:rPr lang="en-US" sz="2800" dirty="0" err="1" smtClean="0">
                  <a:solidFill>
                    <a:srgbClr val="FF0000"/>
                  </a:solidFill>
                  <a:latin typeface="Arial" panose="020B0604020202020204" pitchFamily="34" charset="0"/>
                  <a:cs typeface="Arial" panose="020B0604020202020204" pitchFamily="34" charset="0"/>
                </a:rPr>
                <a:t>lực</a:t>
              </a:r>
              <a:endParaRPr lang="en-US" sz="2800" dirty="0">
                <a:solidFill>
                  <a:srgbClr val="FF0000"/>
                </a:solidFill>
                <a:latin typeface="Arial" panose="020B0604020202020204" pitchFamily="34" charset="0"/>
                <a:cs typeface="Arial" panose="020B0604020202020204" pitchFamily="34" charset="0"/>
              </a:endParaRPr>
            </a:p>
          </p:txBody>
        </p:sp>
        <p:sp>
          <p:nvSpPr>
            <p:cNvPr id="87146" name="Line 106"/>
            <p:cNvSpPr>
              <a:spLocks noChangeShapeType="1"/>
            </p:cNvSpPr>
            <p:nvPr/>
          </p:nvSpPr>
          <p:spPr bwMode="auto">
            <a:xfrm>
              <a:off x="1776" y="1584"/>
              <a:ext cx="2064" cy="0"/>
            </a:xfrm>
            <a:prstGeom prst="line">
              <a:avLst/>
            </a:prstGeom>
            <a:noFill/>
            <a:ln w="9525">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sp>
        <p:nvSpPr>
          <p:cNvPr id="2" name="Slide Number Placeholder 1"/>
          <p:cNvSpPr>
            <a:spLocks noGrp="1"/>
          </p:cNvSpPr>
          <p:nvPr>
            <p:ph type="sldNum" sz="quarter" idx="11"/>
          </p:nvPr>
        </p:nvSpPr>
        <p:spPr/>
        <p:txBody>
          <a:bodyPr/>
          <a:lstStyle/>
          <a:p>
            <a:fld id="{8A76F598-2AD5-48A0-92F4-156B40A68287}" type="slidenum">
              <a:rPr lang="en-US" smtClean="0"/>
              <a:pPr/>
              <a:t>17</a:t>
            </a:fld>
            <a:endParaRPr lang="en-US"/>
          </a:p>
        </p:txBody>
      </p:sp>
      <p:grpSp>
        <p:nvGrpSpPr>
          <p:cNvPr id="48" name="Group 96"/>
          <p:cNvGrpSpPr>
            <a:grpSpLocks/>
          </p:cNvGrpSpPr>
          <p:nvPr/>
        </p:nvGrpSpPr>
        <p:grpSpPr bwMode="auto">
          <a:xfrm>
            <a:off x="914400" y="4658788"/>
            <a:ext cx="7772401" cy="609600"/>
            <a:chOff x="1440" y="1296"/>
            <a:chExt cx="3984" cy="384"/>
          </a:xfrm>
        </p:grpSpPr>
        <p:grpSp>
          <p:nvGrpSpPr>
            <p:cNvPr id="49" name="Group 97"/>
            <p:cNvGrpSpPr>
              <a:grpSpLocks/>
            </p:cNvGrpSpPr>
            <p:nvPr/>
          </p:nvGrpSpPr>
          <p:grpSpPr bwMode="auto">
            <a:xfrm>
              <a:off x="1440" y="1296"/>
              <a:ext cx="336" cy="384"/>
              <a:chOff x="982" y="214"/>
              <a:chExt cx="759" cy="872"/>
            </a:xfrm>
          </p:grpSpPr>
          <p:sp>
            <p:nvSpPr>
              <p:cNvPr id="52" name="Freeform 98"/>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53" name="Freeform 99"/>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54" name="Freeform 100"/>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55" name="Freeform 101"/>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56" name="Freeform 102"/>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57" name="Freeform 103"/>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58" name="Freeform 104"/>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50" name="Rectangle 105"/>
            <p:cNvSpPr>
              <a:spLocks noChangeArrowheads="1"/>
            </p:cNvSpPr>
            <p:nvPr/>
          </p:nvSpPr>
          <p:spPr bwMode="auto">
            <a:xfrm>
              <a:off x="1792" y="1296"/>
              <a:ext cx="3632" cy="330"/>
            </a:xfrm>
            <a:prstGeom prst="rect">
              <a:avLst/>
            </a:prstGeom>
            <a:noFill/>
            <a:ln>
              <a:noFill/>
            </a:ln>
            <a:effectLst/>
            <a:extLst>
              <a:ext uri="{909E8E84-426E-40DD-AFC4-6F175D3DCCD1}">
                <a14:hiddenFill xmlns:a14="http://schemas.microsoft.com/office/drawing/2010/main" xmlns="">
                  <a:gradFill rotWithShape="1">
                    <a:gsLst>
                      <a:gs pos="0">
                        <a:schemeClr val="hlink">
                          <a:gamma/>
                          <a:tint val="42353"/>
                          <a:invGamma/>
                        </a:schemeClr>
                      </a:gs>
                      <a:gs pos="100000">
                        <a:schemeClr val="hlink"/>
                      </a:gs>
                    </a:gsLst>
                    <a:path path="shape">
                      <a:fillToRect l="50000" t="50000" r="50000" b="50000"/>
                    </a:path>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just" eaLnBrk="0" hangingPunct="0"/>
              <a:r>
                <a:rPr lang="en-US" sz="2800" dirty="0" err="1" smtClean="0">
                  <a:solidFill>
                    <a:srgbClr val="DDDDDD"/>
                  </a:solidFill>
                  <a:latin typeface="Arial" panose="020B0604020202020204" pitchFamily="34" charset="0"/>
                  <a:cs typeface="Arial" panose="020B0604020202020204" pitchFamily="34" charset="0"/>
                </a:rPr>
                <a:t>Quản</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lý</a:t>
              </a:r>
              <a:r>
                <a:rPr lang="en-US" sz="2800" dirty="0" smtClean="0">
                  <a:solidFill>
                    <a:srgbClr val="DDDDDD"/>
                  </a:solidFill>
                  <a:latin typeface="Arial" panose="020B0604020202020204" pitchFamily="34" charset="0"/>
                  <a:cs typeface="Arial" panose="020B0604020202020204" pitchFamily="34" charset="0"/>
                </a:rPr>
                <a:t> an </a:t>
              </a:r>
              <a:r>
                <a:rPr lang="en-US" sz="2800" dirty="0" err="1" smtClean="0">
                  <a:solidFill>
                    <a:srgbClr val="DDDDDD"/>
                  </a:solidFill>
                  <a:latin typeface="Arial" panose="020B0604020202020204" pitchFamily="34" charset="0"/>
                  <a:cs typeface="Arial" panose="020B0604020202020204" pitchFamily="34" charset="0"/>
                </a:rPr>
                <a:t>toàn</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cho</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tài</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sản</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vật</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lý</a:t>
              </a:r>
              <a:endParaRPr lang="en-US" sz="2800" dirty="0">
                <a:solidFill>
                  <a:srgbClr val="DDDDDD"/>
                </a:solidFill>
                <a:latin typeface="Arial" panose="020B0604020202020204" pitchFamily="34" charset="0"/>
                <a:cs typeface="Arial" panose="020B0604020202020204" pitchFamily="34" charset="0"/>
              </a:endParaRPr>
            </a:p>
          </p:txBody>
        </p:sp>
        <p:sp>
          <p:nvSpPr>
            <p:cNvPr id="51" name="Line 106"/>
            <p:cNvSpPr>
              <a:spLocks noChangeShapeType="1"/>
            </p:cNvSpPr>
            <p:nvPr/>
          </p:nvSpPr>
          <p:spPr bwMode="auto">
            <a:xfrm>
              <a:off x="1776" y="1584"/>
              <a:ext cx="2064" cy="0"/>
            </a:xfrm>
            <a:prstGeom prst="line">
              <a:avLst/>
            </a:prstGeom>
            <a:noFill/>
            <a:ln w="9525">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grpSp>
        <p:nvGrpSpPr>
          <p:cNvPr id="59" name="Group 96"/>
          <p:cNvGrpSpPr>
            <a:grpSpLocks/>
          </p:cNvGrpSpPr>
          <p:nvPr/>
        </p:nvGrpSpPr>
        <p:grpSpPr bwMode="auto">
          <a:xfrm>
            <a:off x="943708" y="5623172"/>
            <a:ext cx="7772401" cy="609600"/>
            <a:chOff x="1440" y="1296"/>
            <a:chExt cx="3984" cy="384"/>
          </a:xfrm>
        </p:grpSpPr>
        <p:grpSp>
          <p:nvGrpSpPr>
            <p:cNvPr id="60" name="Group 97"/>
            <p:cNvGrpSpPr>
              <a:grpSpLocks/>
            </p:cNvGrpSpPr>
            <p:nvPr/>
          </p:nvGrpSpPr>
          <p:grpSpPr bwMode="auto">
            <a:xfrm>
              <a:off x="1440" y="1296"/>
              <a:ext cx="336" cy="384"/>
              <a:chOff x="982" y="214"/>
              <a:chExt cx="759" cy="872"/>
            </a:xfrm>
          </p:grpSpPr>
          <p:sp>
            <p:nvSpPr>
              <p:cNvPr id="63" name="Freeform 98"/>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64" name="Freeform 99"/>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65" name="Freeform 100"/>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66" name="Freeform 101"/>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67" name="Freeform 102"/>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68" name="Freeform 103"/>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69" name="Freeform 104"/>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61" name="Rectangle 105"/>
            <p:cNvSpPr>
              <a:spLocks noChangeArrowheads="1"/>
            </p:cNvSpPr>
            <p:nvPr/>
          </p:nvSpPr>
          <p:spPr bwMode="auto">
            <a:xfrm>
              <a:off x="1792" y="1296"/>
              <a:ext cx="3632" cy="330"/>
            </a:xfrm>
            <a:prstGeom prst="rect">
              <a:avLst/>
            </a:prstGeom>
            <a:noFill/>
            <a:ln>
              <a:noFill/>
            </a:ln>
            <a:effectLst/>
            <a:extLst>
              <a:ext uri="{909E8E84-426E-40DD-AFC4-6F175D3DCCD1}">
                <a14:hiddenFill xmlns:a14="http://schemas.microsoft.com/office/drawing/2010/main" xmlns="">
                  <a:gradFill rotWithShape="1">
                    <a:gsLst>
                      <a:gs pos="0">
                        <a:schemeClr val="hlink">
                          <a:gamma/>
                          <a:tint val="42353"/>
                          <a:invGamma/>
                        </a:schemeClr>
                      </a:gs>
                      <a:gs pos="100000">
                        <a:schemeClr val="hlink"/>
                      </a:gs>
                    </a:gsLst>
                    <a:path path="shape">
                      <a:fillToRect l="50000" t="50000" r="50000" b="50000"/>
                    </a:path>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just" eaLnBrk="0" hangingPunct="0"/>
              <a:r>
                <a:rPr lang="en-US" sz="2800" dirty="0" err="1" smtClean="0">
                  <a:solidFill>
                    <a:srgbClr val="DDDDDD"/>
                  </a:solidFill>
                  <a:latin typeface="Arial" panose="020B0604020202020204" pitchFamily="34" charset="0"/>
                  <a:cs typeface="Arial" panose="020B0604020202020204" pitchFamily="34" charset="0"/>
                </a:rPr>
                <a:t>Quản</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lý</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vận</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hành</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và</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trao</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đổi</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thông</a:t>
              </a:r>
              <a:r>
                <a:rPr lang="en-US" sz="2800" dirty="0" smtClean="0">
                  <a:solidFill>
                    <a:srgbClr val="DDDDDD"/>
                  </a:solidFill>
                  <a:latin typeface="Arial" panose="020B0604020202020204" pitchFamily="34" charset="0"/>
                  <a:cs typeface="Arial" panose="020B0604020202020204" pitchFamily="34" charset="0"/>
                </a:rPr>
                <a:t> tin</a:t>
              </a:r>
              <a:endParaRPr lang="en-US" sz="2800" dirty="0">
                <a:solidFill>
                  <a:srgbClr val="DDDDDD"/>
                </a:solidFill>
                <a:latin typeface="Arial" panose="020B0604020202020204" pitchFamily="34" charset="0"/>
                <a:cs typeface="Arial" panose="020B0604020202020204" pitchFamily="34" charset="0"/>
              </a:endParaRPr>
            </a:p>
          </p:txBody>
        </p:sp>
        <p:sp>
          <p:nvSpPr>
            <p:cNvPr id="62" name="Line 106"/>
            <p:cNvSpPr>
              <a:spLocks noChangeShapeType="1"/>
            </p:cNvSpPr>
            <p:nvPr/>
          </p:nvSpPr>
          <p:spPr bwMode="auto">
            <a:xfrm>
              <a:off x="1776" y="1584"/>
              <a:ext cx="2064" cy="0"/>
            </a:xfrm>
            <a:prstGeom prst="line">
              <a:avLst/>
            </a:prstGeom>
            <a:noFill/>
            <a:ln w="9525">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xmlns="" val="234048232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err="1"/>
              <a:t>Quản</a:t>
            </a:r>
            <a:r>
              <a:rPr lang="en-US" dirty="0"/>
              <a:t> </a:t>
            </a:r>
            <a:r>
              <a:rPr lang="en-US" dirty="0" err="1"/>
              <a:t>lý</a:t>
            </a:r>
            <a:r>
              <a:rPr lang="en-US" dirty="0"/>
              <a:t> </a:t>
            </a:r>
            <a:r>
              <a:rPr lang="en-US" dirty="0" err="1"/>
              <a:t>nguồn</a:t>
            </a:r>
            <a:r>
              <a:rPr lang="en-US" dirty="0"/>
              <a:t> </a:t>
            </a:r>
            <a:r>
              <a:rPr lang="en-US" dirty="0" err="1"/>
              <a:t>nhân</a:t>
            </a:r>
            <a:r>
              <a:rPr lang="en-US" dirty="0"/>
              <a:t> </a:t>
            </a:r>
            <a:r>
              <a:rPr lang="en-US" dirty="0" err="1"/>
              <a:t>lực</a:t>
            </a:r>
            <a:r>
              <a:rPr lang="en-US" dirty="0"/>
              <a:t> </a:t>
            </a:r>
          </a:p>
        </p:txBody>
      </p:sp>
      <p:sp>
        <p:nvSpPr>
          <p:cNvPr id="3" name="Content Placeholder 2"/>
          <p:cNvSpPr>
            <a:spLocks noGrp="1"/>
          </p:cNvSpPr>
          <p:nvPr>
            <p:ph idx="1"/>
          </p:nvPr>
        </p:nvSpPr>
        <p:spPr/>
        <p:txBody>
          <a:bodyPr/>
          <a:lstStyle/>
          <a:p>
            <a:pPr lvl="0"/>
            <a:r>
              <a:rPr lang="en-US" dirty="0" err="1"/>
              <a:t>Xác</a:t>
            </a:r>
            <a:r>
              <a:rPr lang="en-US" dirty="0"/>
              <a:t> </a:t>
            </a:r>
            <a:r>
              <a:rPr lang="en-US" dirty="0" err="1"/>
              <a:t>định</a:t>
            </a:r>
            <a:r>
              <a:rPr lang="en-US" dirty="0"/>
              <a:t> </a:t>
            </a:r>
            <a:r>
              <a:rPr lang="en-US" dirty="0" err="1"/>
              <a:t>trách</a:t>
            </a:r>
            <a:r>
              <a:rPr lang="en-US" dirty="0"/>
              <a:t> </a:t>
            </a:r>
            <a:r>
              <a:rPr lang="en-US" dirty="0" err="1"/>
              <a:t>nhiệm</a:t>
            </a:r>
            <a:r>
              <a:rPr lang="en-US" dirty="0"/>
              <a:t> </a:t>
            </a:r>
            <a:r>
              <a:rPr lang="en-US" dirty="0" err="1"/>
              <a:t>trong</a:t>
            </a:r>
            <a:r>
              <a:rPr lang="en-US" dirty="0"/>
              <a:t> </a:t>
            </a:r>
            <a:r>
              <a:rPr lang="en-US" dirty="0" err="1"/>
              <a:t>việc</a:t>
            </a:r>
            <a:r>
              <a:rPr lang="en-US" dirty="0"/>
              <a:t> </a:t>
            </a:r>
            <a:r>
              <a:rPr lang="en-US" dirty="0" err="1"/>
              <a:t>đảm</a:t>
            </a:r>
            <a:r>
              <a:rPr lang="en-US" dirty="0"/>
              <a:t> </a:t>
            </a:r>
            <a:r>
              <a:rPr lang="en-US" dirty="0" err="1"/>
              <a:t>bảo</a:t>
            </a:r>
            <a:r>
              <a:rPr lang="en-US" dirty="0"/>
              <a:t> an </a:t>
            </a:r>
            <a:r>
              <a:rPr lang="en-US" dirty="0" err="1"/>
              <a:t>toàn</a:t>
            </a:r>
            <a:r>
              <a:rPr lang="en-US" dirty="0"/>
              <a:t>, </a:t>
            </a:r>
            <a:r>
              <a:rPr lang="en-US" dirty="0" err="1"/>
              <a:t>bảo</a:t>
            </a:r>
            <a:r>
              <a:rPr lang="en-US" dirty="0"/>
              <a:t> </a:t>
            </a:r>
            <a:r>
              <a:rPr lang="en-US" dirty="0" err="1"/>
              <a:t>mật</a:t>
            </a:r>
            <a:r>
              <a:rPr lang="en-US" dirty="0"/>
              <a:t> </a:t>
            </a:r>
            <a:r>
              <a:rPr lang="en-US" dirty="0" err="1"/>
              <a:t>hệ</a:t>
            </a:r>
            <a:r>
              <a:rPr lang="en-US" dirty="0"/>
              <a:t> </a:t>
            </a:r>
            <a:r>
              <a:rPr lang="en-US" dirty="0" err="1"/>
              <a:t>thống</a:t>
            </a:r>
            <a:r>
              <a:rPr lang="en-US" dirty="0"/>
              <a:t> </a:t>
            </a:r>
            <a:r>
              <a:rPr lang="en-US" dirty="0" err="1"/>
              <a:t>công</a:t>
            </a:r>
            <a:r>
              <a:rPr lang="en-US" dirty="0"/>
              <a:t> </a:t>
            </a:r>
            <a:r>
              <a:rPr lang="en-US" dirty="0" err="1"/>
              <a:t>nghệ</a:t>
            </a:r>
            <a:r>
              <a:rPr lang="en-US" dirty="0"/>
              <a:t> </a:t>
            </a:r>
            <a:r>
              <a:rPr lang="en-US" dirty="0" err="1"/>
              <a:t>thông</a:t>
            </a:r>
            <a:r>
              <a:rPr lang="en-US" dirty="0"/>
              <a:t> tin </a:t>
            </a:r>
            <a:r>
              <a:rPr lang="en-US" dirty="0" err="1"/>
              <a:t>của</a:t>
            </a:r>
            <a:r>
              <a:rPr lang="en-US" dirty="0"/>
              <a:t> </a:t>
            </a:r>
            <a:r>
              <a:rPr lang="en-US" dirty="0" err="1"/>
              <a:t>vị</a:t>
            </a:r>
            <a:r>
              <a:rPr lang="en-US" dirty="0"/>
              <a:t> </a:t>
            </a:r>
            <a:r>
              <a:rPr lang="en-US" dirty="0" err="1"/>
              <a:t>trí</a:t>
            </a:r>
            <a:r>
              <a:rPr lang="en-US" dirty="0"/>
              <a:t> </a:t>
            </a:r>
            <a:r>
              <a:rPr lang="en-US" dirty="0" err="1"/>
              <a:t>cần</a:t>
            </a:r>
            <a:r>
              <a:rPr lang="en-US" dirty="0"/>
              <a:t> </a:t>
            </a:r>
            <a:r>
              <a:rPr lang="en-US" dirty="0" err="1"/>
              <a:t>tuyển</a:t>
            </a:r>
            <a:r>
              <a:rPr lang="en-US" dirty="0"/>
              <a:t> </a:t>
            </a:r>
            <a:r>
              <a:rPr lang="en-US" dirty="0" err="1"/>
              <a:t>dụng</a:t>
            </a:r>
            <a:r>
              <a:rPr lang="en-US" dirty="0"/>
              <a:t> </a:t>
            </a:r>
            <a:r>
              <a:rPr lang="en-US" dirty="0" err="1"/>
              <a:t>hoặc</a:t>
            </a:r>
            <a:r>
              <a:rPr lang="en-US" dirty="0"/>
              <a:t> </a:t>
            </a:r>
            <a:r>
              <a:rPr lang="en-US" dirty="0" err="1"/>
              <a:t>phân</a:t>
            </a:r>
            <a:r>
              <a:rPr lang="en-US" dirty="0"/>
              <a:t> </a:t>
            </a:r>
            <a:r>
              <a:rPr lang="en-US" dirty="0" err="1"/>
              <a:t>công</a:t>
            </a:r>
            <a:r>
              <a:rPr lang="en-US" dirty="0"/>
              <a:t>.</a:t>
            </a:r>
          </a:p>
          <a:p>
            <a:pPr lvl="0"/>
            <a:r>
              <a:rPr lang="en-US" dirty="0" err="1"/>
              <a:t>Phổ</a:t>
            </a:r>
            <a:r>
              <a:rPr lang="en-US" dirty="0"/>
              <a:t> </a:t>
            </a:r>
            <a:r>
              <a:rPr lang="en-US" dirty="0" err="1"/>
              <a:t>biến</a:t>
            </a:r>
            <a:r>
              <a:rPr lang="en-US" dirty="0"/>
              <a:t> </a:t>
            </a:r>
            <a:r>
              <a:rPr lang="en-US" dirty="0" err="1"/>
              <a:t>và</a:t>
            </a:r>
            <a:r>
              <a:rPr lang="en-US" dirty="0"/>
              <a:t> </a:t>
            </a:r>
            <a:r>
              <a:rPr lang="en-US" dirty="0" err="1"/>
              <a:t>cập</a:t>
            </a:r>
            <a:r>
              <a:rPr lang="en-US" dirty="0"/>
              <a:t> </a:t>
            </a:r>
            <a:r>
              <a:rPr lang="en-US" dirty="0" err="1"/>
              <a:t>nhật</a:t>
            </a:r>
            <a:r>
              <a:rPr lang="en-US" dirty="0"/>
              <a:t> </a:t>
            </a:r>
            <a:r>
              <a:rPr lang="en-US" dirty="0" err="1"/>
              <a:t>các</a:t>
            </a:r>
            <a:r>
              <a:rPr lang="en-US" dirty="0"/>
              <a:t> </a:t>
            </a:r>
            <a:r>
              <a:rPr lang="en-US" dirty="0" err="1"/>
              <a:t>quy</a:t>
            </a:r>
            <a:r>
              <a:rPr lang="en-US" dirty="0"/>
              <a:t> </a:t>
            </a:r>
            <a:r>
              <a:rPr lang="en-US" dirty="0" err="1"/>
              <a:t>định</a:t>
            </a:r>
            <a:r>
              <a:rPr lang="en-US" dirty="0"/>
              <a:t> </a:t>
            </a:r>
            <a:r>
              <a:rPr lang="en-US" dirty="0" err="1"/>
              <a:t>về</a:t>
            </a:r>
            <a:r>
              <a:rPr lang="en-US" dirty="0"/>
              <a:t> an </a:t>
            </a:r>
            <a:r>
              <a:rPr lang="en-US" dirty="0" err="1"/>
              <a:t>toàn</a:t>
            </a:r>
            <a:r>
              <a:rPr lang="en-US" dirty="0"/>
              <a:t>, </a:t>
            </a:r>
            <a:r>
              <a:rPr lang="en-US" dirty="0" err="1"/>
              <a:t>bảo</a:t>
            </a:r>
            <a:r>
              <a:rPr lang="en-US" dirty="0"/>
              <a:t> </a:t>
            </a:r>
            <a:r>
              <a:rPr lang="en-US" dirty="0" err="1"/>
              <a:t>mật</a:t>
            </a:r>
            <a:r>
              <a:rPr lang="en-US" dirty="0"/>
              <a:t> </a:t>
            </a:r>
            <a:r>
              <a:rPr lang="en-US" dirty="0" err="1"/>
              <a:t>hệ</a:t>
            </a:r>
            <a:r>
              <a:rPr lang="en-US" dirty="0"/>
              <a:t> </a:t>
            </a:r>
            <a:r>
              <a:rPr lang="en-US" dirty="0" err="1"/>
              <a:t>thống</a:t>
            </a:r>
            <a:r>
              <a:rPr lang="en-US" dirty="0"/>
              <a:t> </a:t>
            </a:r>
            <a:r>
              <a:rPr lang="en-US" dirty="0" err="1"/>
              <a:t>công</a:t>
            </a:r>
            <a:r>
              <a:rPr lang="en-US" dirty="0"/>
              <a:t> </a:t>
            </a:r>
            <a:r>
              <a:rPr lang="en-US" dirty="0" err="1"/>
              <a:t>nghệ</a:t>
            </a:r>
            <a:r>
              <a:rPr lang="en-US" dirty="0"/>
              <a:t> </a:t>
            </a:r>
            <a:r>
              <a:rPr lang="en-US" dirty="0" err="1"/>
              <a:t>thông</a:t>
            </a:r>
            <a:r>
              <a:rPr lang="en-US" dirty="0"/>
              <a:t> tin </a:t>
            </a:r>
            <a:r>
              <a:rPr lang="en-US" dirty="0" err="1"/>
              <a:t>cho</a:t>
            </a:r>
            <a:r>
              <a:rPr lang="en-US" dirty="0"/>
              <a:t> </a:t>
            </a:r>
            <a:r>
              <a:rPr lang="en-US" dirty="0" err="1"/>
              <a:t>tất</a:t>
            </a:r>
            <a:r>
              <a:rPr lang="en-US" dirty="0"/>
              <a:t> </a:t>
            </a:r>
            <a:r>
              <a:rPr lang="en-US" dirty="0" err="1"/>
              <a:t>cả</a:t>
            </a:r>
            <a:r>
              <a:rPr lang="en-US" dirty="0"/>
              <a:t> </a:t>
            </a:r>
            <a:r>
              <a:rPr lang="en-US" dirty="0" err="1"/>
              <a:t>cán</a:t>
            </a:r>
            <a:r>
              <a:rPr lang="en-US" dirty="0"/>
              <a:t> </a:t>
            </a:r>
            <a:r>
              <a:rPr lang="en-US" dirty="0" err="1"/>
              <a:t>bộ</a:t>
            </a:r>
            <a:r>
              <a:rPr lang="en-US" dirty="0"/>
              <a:t>, </a:t>
            </a:r>
            <a:r>
              <a:rPr lang="en-US" dirty="0" err="1"/>
              <a:t>nhân</a:t>
            </a:r>
            <a:r>
              <a:rPr lang="en-US" dirty="0"/>
              <a:t> </a:t>
            </a:r>
            <a:r>
              <a:rPr lang="en-US" dirty="0" err="1"/>
              <a:t>viên</a:t>
            </a:r>
            <a:r>
              <a:rPr lang="en-US" dirty="0"/>
              <a:t> </a:t>
            </a:r>
            <a:r>
              <a:rPr lang="en-US" dirty="0" err="1"/>
              <a:t>trong</a:t>
            </a:r>
            <a:r>
              <a:rPr lang="en-US" dirty="0"/>
              <a:t> </a:t>
            </a:r>
            <a:r>
              <a:rPr lang="en-US" dirty="0" err="1"/>
              <a:t>toàn</a:t>
            </a:r>
            <a:r>
              <a:rPr lang="en-US" dirty="0"/>
              <a:t> </a:t>
            </a:r>
            <a:r>
              <a:rPr lang="en-US" dirty="0" err="1"/>
              <a:t>bộ</a:t>
            </a:r>
            <a:r>
              <a:rPr lang="en-US" dirty="0"/>
              <a:t> </a:t>
            </a:r>
            <a:r>
              <a:rPr lang="en-US" dirty="0" err="1"/>
              <a:t>Cơ</a:t>
            </a:r>
            <a:r>
              <a:rPr lang="en-US" dirty="0"/>
              <a:t> </a:t>
            </a:r>
            <a:r>
              <a:rPr lang="en-US" dirty="0" err="1"/>
              <a:t>sở</a:t>
            </a:r>
            <a:r>
              <a:rPr lang="en-US" dirty="0"/>
              <a:t> y </a:t>
            </a:r>
            <a:r>
              <a:rPr lang="en-US" dirty="0" err="1"/>
              <a:t>tế</a:t>
            </a:r>
            <a:r>
              <a:rPr lang="en-US" dirty="0"/>
              <a:t>.</a:t>
            </a:r>
          </a:p>
          <a:p>
            <a:pPr lvl="0"/>
            <a:r>
              <a:rPr lang="en-US" dirty="0" err="1"/>
              <a:t>Áp</a:t>
            </a:r>
            <a:r>
              <a:rPr lang="en-US" dirty="0"/>
              <a:t> </a:t>
            </a:r>
            <a:r>
              <a:rPr lang="en-US" dirty="0" err="1"/>
              <a:t>dụng</a:t>
            </a:r>
            <a:r>
              <a:rPr lang="en-US" dirty="0"/>
              <a:t> </a:t>
            </a:r>
            <a:r>
              <a:rPr lang="en-US" dirty="0" err="1"/>
              <a:t>các</a:t>
            </a:r>
            <a:r>
              <a:rPr lang="en-US" dirty="0"/>
              <a:t> </a:t>
            </a:r>
            <a:r>
              <a:rPr lang="en-US" dirty="0" err="1"/>
              <a:t>biện</a:t>
            </a:r>
            <a:r>
              <a:rPr lang="en-US" dirty="0"/>
              <a:t> </a:t>
            </a:r>
            <a:r>
              <a:rPr lang="en-US" dirty="0" err="1"/>
              <a:t>pháp</a:t>
            </a:r>
            <a:r>
              <a:rPr lang="en-US" dirty="0"/>
              <a:t> </a:t>
            </a:r>
            <a:r>
              <a:rPr lang="en-US" dirty="0" err="1"/>
              <a:t>xử</a:t>
            </a:r>
            <a:r>
              <a:rPr lang="en-US" dirty="0"/>
              <a:t> </a:t>
            </a:r>
            <a:r>
              <a:rPr lang="en-US" dirty="0" err="1"/>
              <a:t>lý</a:t>
            </a:r>
            <a:r>
              <a:rPr lang="en-US" dirty="0"/>
              <a:t> </a:t>
            </a:r>
            <a:r>
              <a:rPr lang="en-US" dirty="0" err="1"/>
              <a:t>kỷ</a:t>
            </a:r>
            <a:r>
              <a:rPr lang="en-US" dirty="0"/>
              <a:t> </a:t>
            </a:r>
            <a:r>
              <a:rPr lang="en-US" dirty="0" err="1"/>
              <a:t>luật</a:t>
            </a:r>
            <a:r>
              <a:rPr lang="en-US" dirty="0"/>
              <a:t> </a:t>
            </a:r>
            <a:r>
              <a:rPr lang="en-US" dirty="0" err="1"/>
              <a:t>đối</a:t>
            </a:r>
            <a:r>
              <a:rPr lang="en-US" dirty="0"/>
              <a:t> </a:t>
            </a:r>
            <a:r>
              <a:rPr lang="en-US" dirty="0" err="1"/>
              <a:t>với</a:t>
            </a:r>
            <a:r>
              <a:rPr lang="en-US" dirty="0"/>
              <a:t> </a:t>
            </a:r>
            <a:r>
              <a:rPr lang="en-US" dirty="0" err="1"/>
              <a:t>cán</a:t>
            </a:r>
            <a:r>
              <a:rPr lang="en-US" dirty="0"/>
              <a:t> </a:t>
            </a:r>
            <a:r>
              <a:rPr lang="en-US" dirty="0" err="1"/>
              <a:t>bộ</a:t>
            </a:r>
            <a:r>
              <a:rPr lang="en-US" dirty="0"/>
              <a:t>, </a:t>
            </a:r>
            <a:r>
              <a:rPr lang="en-US" dirty="0" err="1"/>
              <a:t>nhân</a:t>
            </a:r>
            <a:r>
              <a:rPr lang="en-US" dirty="0"/>
              <a:t> </a:t>
            </a:r>
            <a:r>
              <a:rPr lang="en-US" dirty="0" err="1"/>
              <a:t>viên</a:t>
            </a:r>
            <a:r>
              <a:rPr lang="en-US" dirty="0"/>
              <a:t> </a:t>
            </a:r>
            <a:r>
              <a:rPr lang="en-US" dirty="0" err="1"/>
              <a:t>của</a:t>
            </a:r>
            <a:r>
              <a:rPr lang="en-US" dirty="0"/>
              <a:t> </a:t>
            </a:r>
            <a:r>
              <a:rPr lang="en-US" dirty="0" err="1"/>
              <a:t>đơn</a:t>
            </a:r>
            <a:r>
              <a:rPr lang="en-US" dirty="0"/>
              <a:t> </a:t>
            </a:r>
            <a:r>
              <a:rPr lang="en-US" dirty="0" err="1"/>
              <a:t>vị</a:t>
            </a:r>
            <a:r>
              <a:rPr lang="en-US" dirty="0"/>
              <a:t> vi </a:t>
            </a:r>
            <a:r>
              <a:rPr lang="en-US" dirty="0" err="1"/>
              <a:t>phạm</a:t>
            </a:r>
            <a:r>
              <a:rPr lang="en-US" dirty="0"/>
              <a:t> </a:t>
            </a:r>
            <a:r>
              <a:rPr lang="en-US" dirty="0" err="1"/>
              <a:t>quy</a:t>
            </a:r>
            <a:r>
              <a:rPr lang="en-US" dirty="0"/>
              <a:t> </a:t>
            </a:r>
            <a:r>
              <a:rPr lang="en-US" dirty="0" err="1"/>
              <a:t>định</a:t>
            </a:r>
            <a:r>
              <a:rPr lang="en-US" dirty="0"/>
              <a:t> an </a:t>
            </a:r>
            <a:r>
              <a:rPr lang="en-US" dirty="0" err="1"/>
              <a:t>toàn</a:t>
            </a:r>
            <a:r>
              <a:rPr lang="en-US" dirty="0"/>
              <a:t>, </a:t>
            </a:r>
            <a:r>
              <a:rPr lang="en-US" dirty="0" err="1"/>
              <a:t>bảo</a:t>
            </a:r>
            <a:r>
              <a:rPr lang="en-US" dirty="0"/>
              <a:t> </a:t>
            </a:r>
            <a:r>
              <a:rPr lang="en-US" dirty="0" err="1"/>
              <a:t>mật</a:t>
            </a:r>
            <a:r>
              <a:rPr lang="en-US" dirty="0"/>
              <a:t> </a:t>
            </a:r>
            <a:r>
              <a:rPr lang="en-US" dirty="0" err="1"/>
              <a:t>hệ</a:t>
            </a:r>
            <a:r>
              <a:rPr lang="en-US" dirty="0"/>
              <a:t> </a:t>
            </a:r>
            <a:r>
              <a:rPr lang="en-US" dirty="0" err="1"/>
              <a:t>thống</a:t>
            </a:r>
            <a:r>
              <a:rPr lang="en-US" dirty="0"/>
              <a:t> </a:t>
            </a:r>
            <a:r>
              <a:rPr lang="en-US" dirty="0" err="1"/>
              <a:t>công</a:t>
            </a:r>
            <a:r>
              <a:rPr lang="en-US" dirty="0"/>
              <a:t> </a:t>
            </a:r>
            <a:r>
              <a:rPr lang="en-US" dirty="0" err="1"/>
              <a:t>nghệ</a:t>
            </a:r>
            <a:r>
              <a:rPr lang="en-US" dirty="0"/>
              <a:t> </a:t>
            </a:r>
            <a:r>
              <a:rPr lang="en-US" dirty="0" err="1"/>
              <a:t>thông</a:t>
            </a:r>
            <a:r>
              <a:rPr lang="en-US" dirty="0"/>
              <a:t> tin </a:t>
            </a:r>
            <a:r>
              <a:rPr lang="en-US" dirty="0" err="1"/>
              <a:t>theo</a:t>
            </a:r>
            <a:r>
              <a:rPr lang="en-US" dirty="0"/>
              <a:t> </a:t>
            </a:r>
            <a:r>
              <a:rPr lang="en-US" dirty="0" err="1"/>
              <a:t>quy</a:t>
            </a:r>
            <a:r>
              <a:rPr lang="en-US" dirty="0"/>
              <a:t> </a:t>
            </a:r>
            <a:r>
              <a:rPr lang="en-US" dirty="0" err="1"/>
              <a:t>định</a:t>
            </a:r>
            <a:r>
              <a:rPr lang="en-US" dirty="0"/>
              <a:t> </a:t>
            </a:r>
            <a:r>
              <a:rPr lang="en-US" dirty="0" err="1"/>
              <a:t>của</a:t>
            </a:r>
            <a:r>
              <a:rPr lang="en-US" dirty="0"/>
              <a:t> </a:t>
            </a:r>
            <a:r>
              <a:rPr lang="en-US" dirty="0" err="1"/>
              <a:t>pháp</a:t>
            </a:r>
            <a:r>
              <a:rPr lang="en-US" dirty="0"/>
              <a:t> </a:t>
            </a:r>
            <a:r>
              <a:rPr lang="en-US" dirty="0" err="1"/>
              <a:t>luật</a:t>
            </a:r>
            <a:r>
              <a:rPr lang="en-US" dirty="0"/>
              <a:t>.</a:t>
            </a:r>
          </a:p>
        </p:txBody>
      </p:sp>
      <p:sp>
        <p:nvSpPr>
          <p:cNvPr id="4" name="Slide Number Placeholder 3"/>
          <p:cNvSpPr>
            <a:spLocks noGrp="1"/>
          </p:cNvSpPr>
          <p:nvPr>
            <p:ph type="sldNum" sz="quarter" idx="11"/>
          </p:nvPr>
        </p:nvSpPr>
        <p:spPr/>
        <p:txBody>
          <a:bodyPr/>
          <a:lstStyle/>
          <a:p>
            <a:fld id="{8A76F598-2AD5-48A0-92F4-156B40A68287}" type="slidenum">
              <a:rPr lang="en-US" smtClean="0"/>
              <a:pPr/>
              <a:t>18</a:t>
            </a:fld>
            <a:endParaRPr lang="en-US"/>
          </a:p>
        </p:txBody>
      </p:sp>
    </p:spTree>
    <p:extLst>
      <p:ext uri="{BB962C8B-B14F-4D97-AF65-F5344CB8AC3E}">
        <p14:creationId xmlns:p14="http://schemas.microsoft.com/office/powerpoint/2010/main" xmlns="" val="32825201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r>
              <a:rPr lang="en-US" i="0" dirty="0" err="1" smtClean="0"/>
              <a:t>Nội</a:t>
            </a:r>
            <a:r>
              <a:rPr lang="en-US" i="0" dirty="0" smtClean="0"/>
              <a:t> dung</a:t>
            </a:r>
            <a:endParaRPr lang="en-US" i="0" dirty="0">
              <a:solidFill>
                <a:schemeClr val="accent1"/>
              </a:solidFill>
            </a:endParaRPr>
          </a:p>
        </p:txBody>
      </p:sp>
      <p:grpSp>
        <p:nvGrpSpPr>
          <p:cNvPr id="87081" name="Group 41"/>
          <p:cNvGrpSpPr>
            <a:grpSpLocks/>
          </p:cNvGrpSpPr>
          <p:nvPr/>
        </p:nvGrpSpPr>
        <p:grpSpPr bwMode="auto">
          <a:xfrm>
            <a:off x="941472" y="1249391"/>
            <a:ext cx="5943600" cy="609600"/>
            <a:chOff x="1440" y="1296"/>
            <a:chExt cx="3744" cy="384"/>
          </a:xfrm>
        </p:grpSpPr>
        <p:grpSp>
          <p:nvGrpSpPr>
            <p:cNvPr id="87082" name="Group 42"/>
            <p:cNvGrpSpPr>
              <a:grpSpLocks/>
            </p:cNvGrpSpPr>
            <p:nvPr/>
          </p:nvGrpSpPr>
          <p:grpSpPr bwMode="auto">
            <a:xfrm>
              <a:off x="1440" y="1296"/>
              <a:ext cx="336" cy="384"/>
              <a:chOff x="982" y="214"/>
              <a:chExt cx="759" cy="872"/>
            </a:xfrm>
          </p:grpSpPr>
          <p:sp>
            <p:nvSpPr>
              <p:cNvPr id="87083" name="Freeform 43"/>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4" name="Freeform 44"/>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5" name="Freeform 45"/>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6" name="Freeform 46"/>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7" name="Freeform 47"/>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8" name="Freeform 48"/>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9" name="Freeform 49"/>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87090" name="Rectangle 50"/>
            <p:cNvSpPr>
              <a:spLocks noChangeArrowheads="1"/>
            </p:cNvSpPr>
            <p:nvPr/>
          </p:nvSpPr>
          <p:spPr bwMode="auto">
            <a:xfrm>
              <a:off x="1872" y="1296"/>
              <a:ext cx="3312" cy="330"/>
            </a:xfrm>
            <a:prstGeom prst="rect">
              <a:avLst/>
            </a:prstGeom>
            <a:noFill/>
            <a:ln>
              <a:noFill/>
            </a:ln>
            <a:effectLst/>
            <a:extLst>
              <a:ext uri="{909E8E84-426E-40DD-AFC4-6F175D3DCCD1}">
                <a14:hiddenFill xmlns:a14="http://schemas.microsoft.com/office/drawing/2010/main" xmlns="">
                  <a:gradFill rotWithShape="1">
                    <a:gsLst>
                      <a:gs pos="0">
                        <a:schemeClr val="hlink">
                          <a:gamma/>
                          <a:tint val="42353"/>
                          <a:invGamma/>
                        </a:schemeClr>
                      </a:gs>
                      <a:gs pos="100000">
                        <a:schemeClr val="hlink"/>
                      </a:gs>
                    </a:gsLst>
                    <a:path path="shape">
                      <a:fillToRect l="50000" t="50000" r="50000" b="50000"/>
                    </a:path>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eaLnBrk="0" hangingPunct="0"/>
              <a:r>
                <a:rPr lang="en-US" sz="2800" dirty="0" err="1" smtClean="0">
                  <a:solidFill>
                    <a:srgbClr val="DDDDDD"/>
                  </a:solidFill>
                  <a:latin typeface="Arial" panose="020B0604020202020204" pitchFamily="34" charset="0"/>
                  <a:cs typeface="Arial" panose="020B0604020202020204" pitchFamily="34" charset="0"/>
                </a:rPr>
                <a:t>Thuật</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ngữ</a:t>
              </a:r>
              <a:endParaRPr lang="en-US" sz="2800" dirty="0">
                <a:solidFill>
                  <a:srgbClr val="DDDDDD"/>
                </a:solidFill>
                <a:latin typeface="Arial" panose="020B0604020202020204" pitchFamily="34" charset="0"/>
                <a:cs typeface="Arial" panose="020B0604020202020204" pitchFamily="34" charset="0"/>
              </a:endParaRPr>
            </a:p>
          </p:txBody>
        </p:sp>
        <p:sp>
          <p:nvSpPr>
            <p:cNvPr id="87091" name="Line 51"/>
            <p:cNvSpPr>
              <a:spLocks noChangeShapeType="1"/>
            </p:cNvSpPr>
            <p:nvPr/>
          </p:nvSpPr>
          <p:spPr bwMode="auto">
            <a:xfrm>
              <a:off x="1776" y="1584"/>
              <a:ext cx="2064" cy="0"/>
            </a:xfrm>
            <a:prstGeom prst="line">
              <a:avLst/>
            </a:prstGeom>
            <a:noFill/>
            <a:ln w="9525">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grpSp>
        <p:nvGrpSpPr>
          <p:cNvPr id="87092" name="Group 52"/>
          <p:cNvGrpSpPr>
            <a:grpSpLocks/>
          </p:cNvGrpSpPr>
          <p:nvPr/>
        </p:nvGrpSpPr>
        <p:grpSpPr bwMode="auto">
          <a:xfrm>
            <a:off x="941472" y="2057464"/>
            <a:ext cx="6553204" cy="609600"/>
            <a:chOff x="1440" y="1296"/>
            <a:chExt cx="4128" cy="384"/>
          </a:xfrm>
        </p:grpSpPr>
        <p:grpSp>
          <p:nvGrpSpPr>
            <p:cNvPr id="87093" name="Group 53"/>
            <p:cNvGrpSpPr>
              <a:grpSpLocks/>
            </p:cNvGrpSpPr>
            <p:nvPr/>
          </p:nvGrpSpPr>
          <p:grpSpPr bwMode="auto">
            <a:xfrm>
              <a:off x="1440" y="1296"/>
              <a:ext cx="336" cy="384"/>
              <a:chOff x="982" y="214"/>
              <a:chExt cx="759" cy="872"/>
            </a:xfrm>
          </p:grpSpPr>
          <p:sp>
            <p:nvSpPr>
              <p:cNvPr id="87094" name="Freeform 54"/>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5" name="Freeform 55"/>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6" name="Freeform 56"/>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7" name="Freeform 57"/>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8" name="Freeform 58"/>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9" name="Freeform 59"/>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0" name="Freeform 60"/>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87101" name="Rectangle 61"/>
            <p:cNvSpPr>
              <a:spLocks noChangeArrowheads="1"/>
            </p:cNvSpPr>
            <p:nvPr/>
          </p:nvSpPr>
          <p:spPr bwMode="auto">
            <a:xfrm>
              <a:off x="1872" y="1296"/>
              <a:ext cx="3696" cy="330"/>
            </a:xfrm>
            <a:prstGeom prst="rect">
              <a:avLst/>
            </a:prstGeom>
            <a:noFill/>
            <a:ln>
              <a:noFill/>
            </a:ln>
            <a:effectLst/>
            <a:extLst>
              <a:ext uri="{909E8E84-426E-40DD-AFC4-6F175D3DCCD1}">
                <a14:hiddenFill xmlns:a14="http://schemas.microsoft.com/office/drawing/2010/main" xmlns="">
                  <a:gradFill rotWithShape="1">
                    <a:gsLst>
                      <a:gs pos="0">
                        <a:schemeClr val="accent2">
                          <a:gamma/>
                          <a:tint val="24314"/>
                          <a:invGamma/>
                        </a:schemeClr>
                      </a:gs>
                      <a:gs pos="100000">
                        <a:schemeClr val="accent2"/>
                      </a:gs>
                    </a:gsLst>
                    <a:path path="shape">
                      <a:fillToRect l="50000" t="50000" r="50000" b="50000"/>
                    </a:path>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eaLnBrk="0" hangingPunct="0"/>
              <a:r>
                <a:rPr lang="en-US" sz="2800" dirty="0" err="1" smtClean="0">
                  <a:solidFill>
                    <a:schemeClr val="bg1">
                      <a:lumMod val="85000"/>
                    </a:schemeClr>
                  </a:solidFill>
                  <a:latin typeface="Arial" panose="020B0604020202020204" pitchFamily="34" charset="0"/>
                  <a:cs typeface="Arial" panose="020B0604020202020204" pitchFamily="34" charset="0"/>
                </a:rPr>
                <a:t>Nguyên</a:t>
              </a:r>
              <a:r>
                <a:rPr lang="en-US" sz="2800" dirty="0" smtClean="0">
                  <a:solidFill>
                    <a:schemeClr val="bg1">
                      <a:lumMod val="85000"/>
                    </a:schemeClr>
                  </a:solidFill>
                  <a:latin typeface="Arial" panose="020B0604020202020204" pitchFamily="34" charset="0"/>
                  <a:cs typeface="Arial" panose="020B0604020202020204" pitchFamily="34" charset="0"/>
                </a:rPr>
                <a:t> </a:t>
              </a:r>
              <a:r>
                <a:rPr lang="en-US" sz="2800" dirty="0" err="1" smtClean="0">
                  <a:solidFill>
                    <a:schemeClr val="bg1">
                      <a:lumMod val="85000"/>
                    </a:schemeClr>
                  </a:solidFill>
                  <a:latin typeface="Arial" panose="020B0604020202020204" pitchFamily="34" charset="0"/>
                  <a:cs typeface="Arial" panose="020B0604020202020204" pitchFamily="34" charset="0"/>
                </a:rPr>
                <a:t>tắc</a:t>
              </a:r>
              <a:r>
                <a:rPr lang="en-US" sz="2800" dirty="0" smtClean="0">
                  <a:solidFill>
                    <a:schemeClr val="bg1">
                      <a:lumMod val="85000"/>
                    </a:schemeClr>
                  </a:solidFill>
                  <a:latin typeface="Arial" panose="020B0604020202020204" pitchFamily="34" charset="0"/>
                  <a:cs typeface="Arial" panose="020B0604020202020204" pitchFamily="34" charset="0"/>
                </a:rPr>
                <a:t> </a:t>
              </a:r>
              <a:r>
                <a:rPr lang="en-US" sz="2800" dirty="0" err="1" smtClean="0">
                  <a:solidFill>
                    <a:schemeClr val="bg1">
                      <a:lumMod val="85000"/>
                    </a:schemeClr>
                  </a:solidFill>
                  <a:latin typeface="Arial" panose="020B0604020202020204" pitchFamily="34" charset="0"/>
                  <a:cs typeface="Arial" panose="020B0604020202020204" pitchFamily="34" charset="0"/>
                </a:rPr>
                <a:t>cơ</a:t>
              </a:r>
              <a:r>
                <a:rPr lang="en-US" sz="2800" dirty="0" smtClean="0">
                  <a:solidFill>
                    <a:schemeClr val="bg1">
                      <a:lumMod val="85000"/>
                    </a:schemeClr>
                  </a:solidFill>
                  <a:latin typeface="Arial" panose="020B0604020202020204" pitchFamily="34" charset="0"/>
                  <a:cs typeface="Arial" panose="020B0604020202020204" pitchFamily="34" charset="0"/>
                </a:rPr>
                <a:t> </a:t>
              </a:r>
              <a:r>
                <a:rPr lang="en-US" sz="2800" dirty="0" err="1" smtClean="0">
                  <a:solidFill>
                    <a:schemeClr val="bg1">
                      <a:lumMod val="85000"/>
                    </a:schemeClr>
                  </a:solidFill>
                  <a:latin typeface="Arial" panose="020B0604020202020204" pitchFamily="34" charset="0"/>
                  <a:cs typeface="Arial" panose="020B0604020202020204" pitchFamily="34" charset="0"/>
                </a:rPr>
                <a:t>bản</a:t>
              </a:r>
              <a:endParaRPr lang="en-US" sz="2800" dirty="0">
                <a:solidFill>
                  <a:schemeClr val="bg1">
                    <a:lumMod val="85000"/>
                  </a:schemeClr>
                </a:solidFill>
                <a:latin typeface="Arial" panose="020B0604020202020204" pitchFamily="34" charset="0"/>
                <a:cs typeface="Arial" panose="020B0604020202020204" pitchFamily="34" charset="0"/>
              </a:endParaRPr>
            </a:p>
          </p:txBody>
        </p:sp>
        <p:sp>
          <p:nvSpPr>
            <p:cNvPr id="87102" name="Line 62"/>
            <p:cNvSpPr>
              <a:spLocks noChangeShapeType="1"/>
            </p:cNvSpPr>
            <p:nvPr/>
          </p:nvSpPr>
          <p:spPr bwMode="auto">
            <a:xfrm>
              <a:off x="1776" y="1584"/>
              <a:ext cx="2064" cy="0"/>
            </a:xfrm>
            <a:prstGeom prst="line">
              <a:avLst/>
            </a:prstGeom>
            <a:noFill/>
            <a:ln w="9525">
              <a:solidFill>
                <a:srgbClr val="7BA6F3"/>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grpSp>
        <p:nvGrpSpPr>
          <p:cNvPr id="87103" name="Group 63"/>
          <p:cNvGrpSpPr>
            <a:grpSpLocks/>
          </p:cNvGrpSpPr>
          <p:nvPr/>
        </p:nvGrpSpPr>
        <p:grpSpPr bwMode="auto">
          <a:xfrm>
            <a:off x="914400" y="2820013"/>
            <a:ext cx="7675234" cy="617538"/>
            <a:chOff x="1440" y="1291"/>
            <a:chExt cx="3793" cy="389"/>
          </a:xfrm>
        </p:grpSpPr>
        <p:sp>
          <p:nvSpPr>
            <p:cNvPr id="87112" name="Rectangle 72"/>
            <p:cNvSpPr>
              <a:spLocks noChangeArrowheads="1"/>
            </p:cNvSpPr>
            <p:nvPr/>
          </p:nvSpPr>
          <p:spPr bwMode="auto">
            <a:xfrm>
              <a:off x="1825" y="1291"/>
              <a:ext cx="3408" cy="330"/>
            </a:xfrm>
            <a:prstGeom prst="rect">
              <a:avLst/>
            </a:prstGeom>
            <a:noFill/>
            <a:ln>
              <a:noFill/>
            </a:ln>
            <a:effectLst/>
            <a:extLst>
              <a:ext uri="{909E8E84-426E-40DD-AFC4-6F175D3DCCD1}">
                <a14:hiddenFill xmlns:a14="http://schemas.microsoft.com/office/drawing/2010/main" xmlns="">
                  <a:gradFill rotWithShape="1">
                    <a:gsLst>
                      <a:gs pos="0">
                        <a:schemeClr val="folHlink">
                          <a:gamma/>
                          <a:tint val="21176"/>
                          <a:invGamma/>
                        </a:schemeClr>
                      </a:gs>
                      <a:gs pos="100000">
                        <a:schemeClr val="folHlink"/>
                      </a:gs>
                    </a:gsLst>
                    <a:path path="shape">
                      <a:fillToRect l="50000" t="50000" r="50000" b="50000"/>
                    </a:path>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eaLnBrk="0" hangingPunct="0"/>
              <a:r>
                <a:rPr lang="en-US" sz="2800" dirty="0" err="1" smtClean="0">
                  <a:solidFill>
                    <a:schemeClr val="bg1">
                      <a:lumMod val="85000"/>
                    </a:schemeClr>
                  </a:solidFill>
                  <a:latin typeface="Arial" panose="020B0604020202020204" pitchFamily="34" charset="0"/>
                  <a:cs typeface="Arial" panose="020B0604020202020204" pitchFamily="34" charset="0"/>
                </a:rPr>
                <a:t>Quy</a:t>
              </a:r>
              <a:r>
                <a:rPr lang="en-US" sz="2800" dirty="0" smtClean="0">
                  <a:solidFill>
                    <a:schemeClr val="bg1">
                      <a:lumMod val="85000"/>
                    </a:schemeClr>
                  </a:solidFill>
                  <a:latin typeface="Arial" panose="020B0604020202020204" pitchFamily="34" charset="0"/>
                  <a:cs typeface="Arial" panose="020B0604020202020204" pitchFamily="34" charset="0"/>
                </a:rPr>
                <a:t> </a:t>
              </a:r>
              <a:r>
                <a:rPr lang="en-US" sz="2800" dirty="0" err="1" smtClean="0">
                  <a:solidFill>
                    <a:schemeClr val="bg1">
                      <a:lumMod val="85000"/>
                    </a:schemeClr>
                  </a:solidFill>
                  <a:latin typeface="Arial" panose="020B0604020202020204" pitchFamily="34" charset="0"/>
                  <a:cs typeface="Arial" panose="020B0604020202020204" pitchFamily="34" charset="0"/>
                </a:rPr>
                <a:t>tắc</a:t>
              </a:r>
              <a:r>
                <a:rPr lang="en-US" sz="2800" dirty="0" smtClean="0">
                  <a:solidFill>
                    <a:schemeClr val="bg1">
                      <a:lumMod val="85000"/>
                    </a:schemeClr>
                  </a:solidFill>
                  <a:latin typeface="Arial" panose="020B0604020202020204" pitchFamily="34" charset="0"/>
                  <a:cs typeface="Arial" panose="020B0604020202020204" pitchFamily="34" charset="0"/>
                </a:rPr>
                <a:t> </a:t>
              </a:r>
              <a:r>
                <a:rPr lang="en-US" sz="2800" dirty="0" err="1" smtClean="0">
                  <a:solidFill>
                    <a:schemeClr val="bg1">
                      <a:lumMod val="85000"/>
                    </a:schemeClr>
                  </a:solidFill>
                  <a:latin typeface="Arial" panose="020B0604020202020204" pitchFamily="34" charset="0"/>
                  <a:cs typeface="Arial" panose="020B0604020202020204" pitchFamily="34" charset="0"/>
                </a:rPr>
                <a:t>chính</a:t>
              </a:r>
              <a:r>
                <a:rPr lang="en-US" sz="2800" dirty="0" smtClean="0">
                  <a:solidFill>
                    <a:schemeClr val="bg1">
                      <a:lumMod val="85000"/>
                    </a:schemeClr>
                  </a:solidFill>
                  <a:latin typeface="Arial" panose="020B0604020202020204" pitchFamily="34" charset="0"/>
                  <a:cs typeface="Arial" panose="020B0604020202020204" pitchFamily="34" charset="0"/>
                </a:rPr>
                <a:t> </a:t>
              </a:r>
              <a:r>
                <a:rPr lang="en-US" sz="2800" dirty="0" err="1" smtClean="0">
                  <a:solidFill>
                    <a:schemeClr val="bg1">
                      <a:lumMod val="85000"/>
                    </a:schemeClr>
                  </a:solidFill>
                  <a:latin typeface="Arial" panose="020B0604020202020204" pitchFamily="34" charset="0"/>
                  <a:cs typeface="Arial" panose="020B0604020202020204" pitchFamily="34" charset="0"/>
                </a:rPr>
                <a:t>về</a:t>
              </a:r>
              <a:r>
                <a:rPr lang="en-US" sz="2800" dirty="0" smtClean="0">
                  <a:solidFill>
                    <a:schemeClr val="bg1">
                      <a:lumMod val="85000"/>
                    </a:schemeClr>
                  </a:solidFill>
                  <a:latin typeface="Arial" panose="020B0604020202020204" pitchFamily="34" charset="0"/>
                  <a:cs typeface="Arial" panose="020B0604020202020204" pitchFamily="34" charset="0"/>
                </a:rPr>
                <a:t> </a:t>
              </a:r>
              <a:r>
                <a:rPr lang="en-US" sz="2800" dirty="0" err="1" smtClean="0">
                  <a:solidFill>
                    <a:schemeClr val="bg1">
                      <a:lumMod val="85000"/>
                    </a:schemeClr>
                  </a:solidFill>
                  <a:latin typeface="Arial" panose="020B0604020202020204" pitchFamily="34" charset="0"/>
                  <a:cs typeface="Arial" panose="020B0604020202020204" pitchFamily="34" charset="0"/>
                </a:rPr>
                <a:t>quản</a:t>
              </a:r>
              <a:r>
                <a:rPr lang="en-US" sz="2800" dirty="0" smtClean="0">
                  <a:solidFill>
                    <a:schemeClr val="bg1">
                      <a:lumMod val="85000"/>
                    </a:schemeClr>
                  </a:solidFill>
                  <a:latin typeface="Arial" panose="020B0604020202020204" pitchFamily="34" charset="0"/>
                  <a:cs typeface="Arial" panose="020B0604020202020204" pitchFamily="34" charset="0"/>
                </a:rPr>
                <a:t> </a:t>
              </a:r>
              <a:r>
                <a:rPr lang="en-US" sz="2800" dirty="0" err="1" smtClean="0">
                  <a:solidFill>
                    <a:schemeClr val="bg1">
                      <a:lumMod val="85000"/>
                    </a:schemeClr>
                  </a:solidFill>
                  <a:latin typeface="Arial" panose="020B0604020202020204" pitchFamily="34" charset="0"/>
                  <a:cs typeface="Arial" panose="020B0604020202020204" pitchFamily="34" charset="0"/>
                </a:rPr>
                <a:t>lý</a:t>
              </a:r>
              <a:r>
                <a:rPr lang="en-US" sz="2800" dirty="0">
                  <a:solidFill>
                    <a:schemeClr val="bg1">
                      <a:lumMod val="85000"/>
                    </a:schemeClr>
                  </a:solidFill>
                  <a:latin typeface="Arial" panose="020B0604020202020204" pitchFamily="34" charset="0"/>
                  <a:cs typeface="Arial" panose="020B0604020202020204" pitchFamily="34" charset="0"/>
                </a:rPr>
                <a:t> </a:t>
              </a:r>
              <a:r>
                <a:rPr lang="en-US" sz="2800" dirty="0" err="1" smtClean="0">
                  <a:solidFill>
                    <a:schemeClr val="bg1">
                      <a:lumMod val="85000"/>
                    </a:schemeClr>
                  </a:solidFill>
                  <a:latin typeface="Arial" panose="020B0604020202020204" pitchFamily="34" charset="0"/>
                  <a:cs typeface="Arial" panose="020B0604020202020204" pitchFamily="34" charset="0"/>
                </a:rPr>
                <a:t>tài</a:t>
              </a:r>
              <a:r>
                <a:rPr lang="en-US" sz="2800" dirty="0" smtClean="0">
                  <a:solidFill>
                    <a:schemeClr val="bg1">
                      <a:lumMod val="85000"/>
                    </a:schemeClr>
                  </a:solidFill>
                  <a:latin typeface="Arial" panose="020B0604020202020204" pitchFamily="34" charset="0"/>
                  <a:cs typeface="Arial" panose="020B0604020202020204" pitchFamily="34" charset="0"/>
                </a:rPr>
                <a:t> </a:t>
              </a:r>
              <a:r>
                <a:rPr lang="en-US" sz="2800" dirty="0" err="1" smtClean="0">
                  <a:solidFill>
                    <a:schemeClr val="bg1">
                      <a:lumMod val="85000"/>
                    </a:schemeClr>
                  </a:solidFill>
                  <a:latin typeface="Arial" panose="020B0604020202020204" pitchFamily="34" charset="0"/>
                  <a:cs typeface="Arial" panose="020B0604020202020204" pitchFamily="34" charset="0"/>
                </a:rPr>
                <a:t>sản</a:t>
              </a:r>
              <a:r>
                <a:rPr lang="en-US" sz="2800" dirty="0" smtClean="0">
                  <a:solidFill>
                    <a:schemeClr val="bg1">
                      <a:lumMod val="85000"/>
                    </a:schemeClr>
                  </a:solidFill>
                  <a:latin typeface="Arial" panose="020B0604020202020204" pitchFamily="34" charset="0"/>
                  <a:cs typeface="Arial" panose="020B0604020202020204" pitchFamily="34" charset="0"/>
                </a:rPr>
                <a:t> CNTT</a:t>
              </a:r>
              <a:endParaRPr lang="en-US" sz="2800" dirty="0">
                <a:solidFill>
                  <a:schemeClr val="bg1">
                    <a:lumMod val="85000"/>
                  </a:schemeClr>
                </a:solidFill>
                <a:latin typeface="Arial" panose="020B0604020202020204" pitchFamily="34" charset="0"/>
                <a:cs typeface="Arial" panose="020B0604020202020204" pitchFamily="34" charset="0"/>
              </a:endParaRPr>
            </a:p>
          </p:txBody>
        </p:sp>
        <p:grpSp>
          <p:nvGrpSpPr>
            <p:cNvPr id="87104" name="Group 64"/>
            <p:cNvGrpSpPr>
              <a:grpSpLocks/>
            </p:cNvGrpSpPr>
            <p:nvPr/>
          </p:nvGrpSpPr>
          <p:grpSpPr bwMode="auto">
            <a:xfrm>
              <a:off x="1440" y="1296"/>
              <a:ext cx="336" cy="384"/>
              <a:chOff x="982" y="214"/>
              <a:chExt cx="759" cy="872"/>
            </a:xfrm>
          </p:grpSpPr>
          <p:sp>
            <p:nvSpPr>
              <p:cNvPr id="87105" name="Freeform 65"/>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6" name="Freeform 66"/>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7" name="Freeform 67"/>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8" name="Freeform 68"/>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9" name="Freeform 69"/>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10" name="Freeform 70"/>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11" name="Freeform 71"/>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87113" name="Line 73"/>
            <p:cNvSpPr>
              <a:spLocks noChangeShapeType="1"/>
            </p:cNvSpPr>
            <p:nvPr/>
          </p:nvSpPr>
          <p:spPr bwMode="auto">
            <a:xfrm>
              <a:off x="1776" y="1584"/>
              <a:ext cx="2064" cy="0"/>
            </a:xfrm>
            <a:prstGeom prst="line">
              <a:avLst/>
            </a:prstGeom>
            <a:noFill/>
            <a:ln w="9525">
              <a:solidFill>
                <a:schemeClr val="folHlink"/>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grpSp>
        <p:nvGrpSpPr>
          <p:cNvPr id="87136" name="Group 96"/>
          <p:cNvGrpSpPr>
            <a:grpSpLocks/>
          </p:cNvGrpSpPr>
          <p:nvPr/>
        </p:nvGrpSpPr>
        <p:grpSpPr bwMode="auto">
          <a:xfrm>
            <a:off x="918540" y="3716753"/>
            <a:ext cx="7772401" cy="609600"/>
            <a:chOff x="1440" y="1296"/>
            <a:chExt cx="3984" cy="384"/>
          </a:xfrm>
        </p:grpSpPr>
        <p:grpSp>
          <p:nvGrpSpPr>
            <p:cNvPr id="87137" name="Group 97"/>
            <p:cNvGrpSpPr>
              <a:grpSpLocks/>
            </p:cNvGrpSpPr>
            <p:nvPr/>
          </p:nvGrpSpPr>
          <p:grpSpPr bwMode="auto">
            <a:xfrm>
              <a:off x="1440" y="1296"/>
              <a:ext cx="336" cy="384"/>
              <a:chOff x="982" y="214"/>
              <a:chExt cx="759" cy="872"/>
            </a:xfrm>
          </p:grpSpPr>
          <p:sp>
            <p:nvSpPr>
              <p:cNvPr id="87138" name="Freeform 98"/>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39" name="Freeform 99"/>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0" name="Freeform 100"/>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1" name="Freeform 101"/>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2" name="Freeform 102"/>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3" name="Freeform 103"/>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4" name="Freeform 104"/>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87145" name="Rectangle 105"/>
            <p:cNvSpPr>
              <a:spLocks noChangeArrowheads="1"/>
            </p:cNvSpPr>
            <p:nvPr/>
          </p:nvSpPr>
          <p:spPr bwMode="auto">
            <a:xfrm>
              <a:off x="1792" y="1296"/>
              <a:ext cx="3632" cy="330"/>
            </a:xfrm>
            <a:prstGeom prst="rect">
              <a:avLst/>
            </a:prstGeom>
            <a:noFill/>
            <a:ln>
              <a:noFill/>
            </a:ln>
            <a:effectLst/>
            <a:extLst>
              <a:ext uri="{909E8E84-426E-40DD-AFC4-6F175D3DCCD1}">
                <a14:hiddenFill xmlns:a14="http://schemas.microsoft.com/office/drawing/2010/main" xmlns="">
                  <a:gradFill rotWithShape="1">
                    <a:gsLst>
                      <a:gs pos="0">
                        <a:schemeClr val="hlink">
                          <a:gamma/>
                          <a:tint val="42353"/>
                          <a:invGamma/>
                        </a:schemeClr>
                      </a:gs>
                      <a:gs pos="100000">
                        <a:schemeClr val="hlink"/>
                      </a:gs>
                    </a:gsLst>
                    <a:path path="shape">
                      <a:fillToRect l="50000" t="50000" r="50000" b="50000"/>
                    </a:path>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just" eaLnBrk="0" hangingPunct="0"/>
              <a:r>
                <a:rPr lang="en-US" sz="2800" dirty="0" err="1" smtClean="0">
                  <a:solidFill>
                    <a:schemeClr val="bg1">
                      <a:lumMod val="85000"/>
                    </a:schemeClr>
                  </a:solidFill>
                  <a:latin typeface="Arial" panose="020B0604020202020204" pitchFamily="34" charset="0"/>
                  <a:cs typeface="Arial" panose="020B0604020202020204" pitchFamily="34" charset="0"/>
                </a:rPr>
                <a:t>Quản</a:t>
              </a:r>
              <a:r>
                <a:rPr lang="en-US" sz="2800" dirty="0" smtClean="0">
                  <a:solidFill>
                    <a:schemeClr val="bg1">
                      <a:lumMod val="85000"/>
                    </a:schemeClr>
                  </a:solidFill>
                  <a:latin typeface="Arial" panose="020B0604020202020204" pitchFamily="34" charset="0"/>
                  <a:cs typeface="Arial" panose="020B0604020202020204" pitchFamily="34" charset="0"/>
                </a:rPr>
                <a:t> </a:t>
              </a:r>
              <a:r>
                <a:rPr lang="en-US" sz="2800" dirty="0" err="1" smtClean="0">
                  <a:solidFill>
                    <a:schemeClr val="bg1">
                      <a:lumMod val="85000"/>
                    </a:schemeClr>
                  </a:solidFill>
                  <a:latin typeface="Arial" panose="020B0604020202020204" pitchFamily="34" charset="0"/>
                  <a:cs typeface="Arial" panose="020B0604020202020204" pitchFamily="34" charset="0"/>
                </a:rPr>
                <a:t>lý</a:t>
              </a:r>
              <a:r>
                <a:rPr lang="en-US" sz="2800" dirty="0" smtClean="0">
                  <a:solidFill>
                    <a:schemeClr val="bg1">
                      <a:lumMod val="85000"/>
                    </a:schemeClr>
                  </a:solidFill>
                  <a:latin typeface="Arial" panose="020B0604020202020204" pitchFamily="34" charset="0"/>
                  <a:cs typeface="Arial" panose="020B0604020202020204" pitchFamily="34" charset="0"/>
                </a:rPr>
                <a:t> </a:t>
              </a:r>
              <a:r>
                <a:rPr lang="en-US" sz="2800" dirty="0" err="1" smtClean="0">
                  <a:solidFill>
                    <a:schemeClr val="bg1">
                      <a:lumMod val="85000"/>
                    </a:schemeClr>
                  </a:solidFill>
                  <a:latin typeface="Arial" panose="020B0604020202020204" pitchFamily="34" charset="0"/>
                  <a:cs typeface="Arial" panose="020B0604020202020204" pitchFamily="34" charset="0"/>
                </a:rPr>
                <a:t>nguồn</a:t>
              </a:r>
              <a:r>
                <a:rPr lang="en-US" sz="2800" dirty="0" smtClean="0">
                  <a:solidFill>
                    <a:schemeClr val="bg1">
                      <a:lumMod val="85000"/>
                    </a:schemeClr>
                  </a:solidFill>
                  <a:latin typeface="Arial" panose="020B0604020202020204" pitchFamily="34" charset="0"/>
                  <a:cs typeface="Arial" panose="020B0604020202020204" pitchFamily="34" charset="0"/>
                </a:rPr>
                <a:t> </a:t>
              </a:r>
              <a:r>
                <a:rPr lang="en-US" sz="2800" dirty="0" err="1" smtClean="0">
                  <a:solidFill>
                    <a:schemeClr val="bg1">
                      <a:lumMod val="85000"/>
                    </a:schemeClr>
                  </a:solidFill>
                  <a:latin typeface="Arial" panose="020B0604020202020204" pitchFamily="34" charset="0"/>
                  <a:cs typeface="Arial" panose="020B0604020202020204" pitchFamily="34" charset="0"/>
                </a:rPr>
                <a:t>nhân</a:t>
              </a:r>
              <a:r>
                <a:rPr lang="en-US" sz="2800" dirty="0" smtClean="0">
                  <a:solidFill>
                    <a:schemeClr val="bg1">
                      <a:lumMod val="85000"/>
                    </a:schemeClr>
                  </a:solidFill>
                  <a:latin typeface="Arial" panose="020B0604020202020204" pitchFamily="34" charset="0"/>
                  <a:cs typeface="Arial" panose="020B0604020202020204" pitchFamily="34" charset="0"/>
                </a:rPr>
                <a:t> </a:t>
              </a:r>
              <a:r>
                <a:rPr lang="en-US" sz="2800" dirty="0" err="1" smtClean="0">
                  <a:solidFill>
                    <a:schemeClr val="bg1">
                      <a:lumMod val="85000"/>
                    </a:schemeClr>
                  </a:solidFill>
                  <a:latin typeface="Arial" panose="020B0604020202020204" pitchFamily="34" charset="0"/>
                  <a:cs typeface="Arial" panose="020B0604020202020204" pitchFamily="34" charset="0"/>
                </a:rPr>
                <a:t>lực</a:t>
              </a:r>
              <a:endParaRPr lang="en-US" sz="2800" dirty="0">
                <a:solidFill>
                  <a:schemeClr val="bg1">
                    <a:lumMod val="85000"/>
                  </a:schemeClr>
                </a:solidFill>
                <a:latin typeface="Arial" panose="020B0604020202020204" pitchFamily="34" charset="0"/>
                <a:cs typeface="Arial" panose="020B0604020202020204" pitchFamily="34" charset="0"/>
              </a:endParaRPr>
            </a:p>
          </p:txBody>
        </p:sp>
        <p:sp>
          <p:nvSpPr>
            <p:cNvPr id="87146" name="Line 106"/>
            <p:cNvSpPr>
              <a:spLocks noChangeShapeType="1"/>
            </p:cNvSpPr>
            <p:nvPr/>
          </p:nvSpPr>
          <p:spPr bwMode="auto">
            <a:xfrm>
              <a:off x="1776" y="1584"/>
              <a:ext cx="2064" cy="0"/>
            </a:xfrm>
            <a:prstGeom prst="line">
              <a:avLst/>
            </a:prstGeom>
            <a:noFill/>
            <a:ln w="9525">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sp>
        <p:nvSpPr>
          <p:cNvPr id="2" name="Slide Number Placeholder 1"/>
          <p:cNvSpPr>
            <a:spLocks noGrp="1"/>
          </p:cNvSpPr>
          <p:nvPr>
            <p:ph type="sldNum" sz="quarter" idx="11"/>
          </p:nvPr>
        </p:nvSpPr>
        <p:spPr/>
        <p:txBody>
          <a:bodyPr/>
          <a:lstStyle/>
          <a:p>
            <a:fld id="{8A76F598-2AD5-48A0-92F4-156B40A68287}" type="slidenum">
              <a:rPr lang="en-US" smtClean="0"/>
              <a:pPr/>
              <a:t>19</a:t>
            </a:fld>
            <a:endParaRPr lang="en-US"/>
          </a:p>
        </p:txBody>
      </p:sp>
      <p:grpSp>
        <p:nvGrpSpPr>
          <p:cNvPr id="48" name="Group 96"/>
          <p:cNvGrpSpPr>
            <a:grpSpLocks/>
          </p:cNvGrpSpPr>
          <p:nvPr/>
        </p:nvGrpSpPr>
        <p:grpSpPr bwMode="auto">
          <a:xfrm>
            <a:off x="914400" y="4658788"/>
            <a:ext cx="7772401" cy="609600"/>
            <a:chOff x="1440" y="1296"/>
            <a:chExt cx="3984" cy="384"/>
          </a:xfrm>
        </p:grpSpPr>
        <p:grpSp>
          <p:nvGrpSpPr>
            <p:cNvPr id="49" name="Group 97"/>
            <p:cNvGrpSpPr>
              <a:grpSpLocks/>
            </p:cNvGrpSpPr>
            <p:nvPr/>
          </p:nvGrpSpPr>
          <p:grpSpPr bwMode="auto">
            <a:xfrm>
              <a:off x="1440" y="1296"/>
              <a:ext cx="336" cy="384"/>
              <a:chOff x="982" y="214"/>
              <a:chExt cx="759" cy="872"/>
            </a:xfrm>
          </p:grpSpPr>
          <p:sp>
            <p:nvSpPr>
              <p:cNvPr id="52" name="Freeform 98"/>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53" name="Freeform 99"/>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54" name="Freeform 100"/>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55" name="Freeform 101"/>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56" name="Freeform 102"/>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57" name="Freeform 103"/>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58" name="Freeform 104"/>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50" name="Rectangle 105"/>
            <p:cNvSpPr>
              <a:spLocks noChangeArrowheads="1"/>
            </p:cNvSpPr>
            <p:nvPr/>
          </p:nvSpPr>
          <p:spPr bwMode="auto">
            <a:xfrm>
              <a:off x="1792" y="1296"/>
              <a:ext cx="3632" cy="330"/>
            </a:xfrm>
            <a:prstGeom prst="rect">
              <a:avLst/>
            </a:prstGeom>
            <a:noFill/>
            <a:ln>
              <a:noFill/>
            </a:ln>
            <a:effectLst/>
            <a:extLst>
              <a:ext uri="{909E8E84-426E-40DD-AFC4-6F175D3DCCD1}">
                <a14:hiddenFill xmlns:a14="http://schemas.microsoft.com/office/drawing/2010/main" xmlns="">
                  <a:gradFill rotWithShape="1">
                    <a:gsLst>
                      <a:gs pos="0">
                        <a:schemeClr val="hlink">
                          <a:gamma/>
                          <a:tint val="42353"/>
                          <a:invGamma/>
                        </a:schemeClr>
                      </a:gs>
                      <a:gs pos="100000">
                        <a:schemeClr val="hlink"/>
                      </a:gs>
                    </a:gsLst>
                    <a:path path="shape">
                      <a:fillToRect l="50000" t="50000" r="50000" b="50000"/>
                    </a:path>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just" eaLnBrk="0" hangingPunct="0"/>
              <a:r>
                <a:rPr lang="en-US" sz="2800" dirty="0" err="1" smtClean="0">
                  <a:solidFill>
                    <a:srgbClr val="FF0000"/>
                  </a:solidFill>
                  <a:latin typeface="Arial" panose="020B0604020202020204" pitchFamily="34" charset="0"/>
                  <a:cs typeface="Arial" panose="020B0604020202020204" pitchFamily="34" charset="0"/>
                </a:rPr>
                <a:t>Quản</a:t>
              </a:r>
              <a:r>
                <a:rPr lang="en-US" sz="2800" dirty="0" smtClean="0">
                  <a:solidFill>
                    <a:srgbClr val="FF0000"/>
                  </a:solidFill>
                  <a:latin typeface="Arial" panose="020B0604020202020204" pitchFamily="34" charset="0"/>
                  <a:cs typeface="Arial" panose="020B0604020202020204" pitchFamily="34" charset="0"/>
                </a:rPr>
                <a:t> </a:t>
              </a:r>
              <a:r>
                <a:rPr lang="en-US" sz="2800" dirty="0" err="1" smtClean="0">
                  <a:solidFill>
                    <a:srgbClr val="FF0000"/>
                  </a:solidFill>
                  <a:latin typeface="Arial" panose="020B0604020202020204" pitchFamily="34" charset="0"/>
                  <a:cs typeface="Arial" panose="020B0604020202020204" pitchFamily="34" charset="0"/>
                </a:rPr>
                <a:t>lý</a:t>
              </a:r>
              <a:r>
                <a:rPr lang="en-US" sz="2800" dirty="0" smtClean="0">
                  <a:solidFill>
                    <a:srgbClr val="FF0000"/>
                  </a:solidFill>
                  <a:latin typeface="Arial" panose="020B0604020202020204" pitchFamily="34" charset="0"/>
                  <a:cs typeface="Arial" panose="020B0604020202020204" pitchFamily="34" charset="0"/>
                </a:rPr>
                <a:t> an </a:t>
              </a:r>
              <a:r>
                <a:rPr lang="en-US" sz="2800" dirty="0" err="1" smtClean="0">
                  <a:solidFill>
                    <a:srgbClr val="FF0000"/>
                  </a:solidFill>
                  <a:latin typeface="Arial" panose="020B0604020202020204" pitchFamily="34" charset="0"/>
                  <a:cs typeface="Arial" panose="020B0604020202020204" pitchFamily="34" charset="0"/>
                </a:rPr>
                <a:t>toàn</a:t>
              </a:r>
              <a:r>
                <a:rPr lang="en-US" sz="2800" dirty="0" smtClean="0">
                  <a:solidFill>
                    <a:srgbClr val="FF0000"/>
                  </a:solidFill>
                  <a:latin typeface="Arial" panose="020B0604020202020204" pitchFamily="34" charset="0"/>
                  <a:cs typeface="Arial" panose="020B0604020202020204" pitchFamily="34" charset="0"/>
                </a:rPr>
                <a:t> </a:t>
              </a:r>
              <a:r>
                <a:rPr lang="en-US" sz="2800" dirty="0" err="1" smtClean="0">
                  <a:solidFill>
                    <a:srgbClr val="FF0000"/>
                  </a:solidFill>
                  <a:latin typeface="Arial" panose="020B0604020202020204" pitchFamily="34" charset="0"/>
                  <a:cs typeface="Arial" panose="020B0604020202020204" pitchFamily="34" charset="0"/>
                </a:rPr>
                <a:t>cho</a:t>
              </a:r>
              <a:r>
                <a:rPr lang="en-US" sz="2800" dirty="0" smtClean="0">
                  <a:solidFill>
                    <a:srgbClr val="FF0000"/>
                  </a:solidFill>
                  <a:latin typeface="Arial" panose="020B0604020202020204" pitchFamily="34" charset="0"/>
                  <a:cs typeface="Arial" panose="020B0604020202020204" pitchFamily="34" charset="0"/>
                </a:rPr>
                <a:t> </a:t>
              </a:r>
              <a:r>
                <a:rPr lang="en-US" sz="2800" dirty="0" err="1" smtClean="0">
                  <a:solidFill>
                    <a:srgbClr val="FF0000"/>
                  </a:solidFill>
                  <a:latin typeface="Arial" panose="020B0604020202020204" pitchFamily="34" charset="0"/>
                  <a:cs typeface="Arial" panose="020B0604020202020204" pitchFamily="34" charset="0"/>
                </a:rPr>
                <a:t>tài</a:t>
              </a:r>
              <a:r>
                <a:rPr lang="en-US" sz="2800" dirty="0" smtClean="0">
                  <a:solidFill>
                    <a:srgbClr val="FF0000"/>
                  </a:solidFill>
                  <a:latin typeface="Arial" panose="020B0604020202020204" pitchFamily="34" charset="0"/>
                  <a:cs typeface="Arial" panose="020B0604020202020204" pitchFamily="34" charset="0"/>
                </a:rPr>
                <a:t> </a:t>
              </a:r>
              <a:r>
                <a:rPr lang="en-US" sz="2800" dirty="0" err="1" smtClean="0">
                  <a:solidFill>
                    <a:srgbClr val="FF0000"/>
                  </a:solidFill>
                  <a:latin typeface="Arial" panose="020B0604020202020204" pitchFamily="34" charset="0"/>
                  <a:cs typeface="Arial" panose="020B0604020202020204" pitchFamily="34" charset="0"/>
                </a:rPr>
                <a:t>sản</a:t>
              </a:r>
              <a:r>
                <a:rPr lang="en-US" sz="2800" dirty="0" smtClean="0">
                  <a:solidFill>
                    <a:srgbClr val="FF0000"/>
                  </a:solidFill>
                  <a:latin typeface="Arial" panose="020B0604020202020204" pitchFamily="34" charset="0"/>
                  <a:cs typeface="Arial" panose="020B0604020202020204" pitchFamily="34" charset="0"/>
                </a:rPr>
                <a:t> </a:t>
              </a:r>
              <a:r>
                <a:rPr lang="en-US" sz="2800" dirty="0" err="1" smtClean="0">
                  <a:solidFill>
                    <a:srgbClr val="FF0000"/>
                  </a:solidFill>
                  <a:latin typeface="Arial" panose="020B0604020202020204" pitchFamily="34" charset="0"/>
                  <a:cs typeface="Arial" panose="020B0604020202020204" pitchFamily="34" charset="0"/>
                </a:rPr>
                <a:t>vật</a:t>
              </a:r>
              <a:r>
                <a:rPr lang="en-US" sz="2800" dirty="0" smtClean="0">
                  <a:solidFill>
                    <a:srgbClr val="FF0000"/>
                  </a:solidFill>
                  <a:latin typeface="Arial" panose="020B0604020202020204" pitchFamily="34" charset="0"/>
                  <a:cs typeface="Arial" panose="020B0604020202020204" pitchFamily="34" charset="0"/>
                </a:rPr>
                <a:t> </a:t>
              </a:r>
              <a:r>
                <a:rPr lang="en-US" sz="2800" dirty="0" err="1" smtClean="0">
                  <a:solidFill>
                    <a:srgbClr val="FF0000"/>
                  </a:solidFill>
                  <a:latin typeface="Arial" panose="020B0604020202020204" pitchFamily="34" charset="0"/>
                  <a:cs typeface="Arial" panose="020B0604020202020204" pitchFamily="34" charset="0"/>
                </a:rPr>
                <a:t>lý</a:t>
              </a:r>
              <a:endParaRPr lang="en-US" sz="2800" dirty="0">
                <a:solidFill>
                  <a:srgbClr val="FF0000"/>
                </a:solidFill>
                <a:latin typeface="Arial" panose="020B0604020202020204" pitchFamily="34" charset="0"/>
                <a:cs typeface="Arial" panose="020B0604020202020204" pitchFamily="34" charset="0"/>
              </a:endParaRPr>
            </a:p>
          </p:txBody>
        </p:sp>
        <p:sp>
          <p:nvSpPr>
            <p:cNvPr id="51" name="Line 106"/>
            <p:cNvSpPr>
              <a:spLocks noChangeShapeType="1"/>
            </p:cNvSpPr>
            <p:nvPr/>
          </p:nvSpPr>
          <p:spPr bwMode="auto">
            <a:xfrm>
              <a:off x="1776" y="1584"/>
              <a:ext cx="2064" cy="0"/>
            </a:xfrm>
            <a:prstGeom prst="line">
              <a:avLst/>
            </a:prstGeom>
            <a:noFill/>
            <a:ln w="9525">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grpSp>
        <p:nvGrpSpPr>
          <p:cNvPr id="59" name="Group 96"/>
          <p:cNvGrpSpPr>
            <a:grpSpLocks/>
          </p:cNvGrpSpPr>
          <p:nvPr/>
        </p:nvGrpSpPr>
        <p:grpSpPr bwMode="auto">
          <a:xfrm>
            <a:off x="943708" y="5623172"/>
            <a:ext cx="7772401" cy="609600"/>
            <a:chOff x="1440" y="1296"/>
            <a:chExt cx="3984" cy="384"/>
          </a:xfrm>
        </p:grpSpPr>
        <p:grpSp>
          <p:nvGrpSpPr>
            <p:cNvPr id="60" name="Group 97"/>
            <p:cNvGrpSpPr>
              <a:grpSpLocks/>
            </p:cNvGrpSpPr>
            <p:nvPr/>
          </p:nvGrpSpPr>
          <p:grpSpPr bwMode="auto">
            <a:xfrm>
              <a:off x="1440" y="1296"/>
              <a:ext cx="336" cy="384"/>
              <a:chOff x="982" y="214"/>
              <a:chExt cx="759" cy="872"/>
            </a:xfrm>
          </p:grpSpPr>
          <p:sp>
            <p:nvSpPr>
              <p:cNvPr id="63" name="Freeform 98"/>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64" name="Freeform 99"/>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65" name="Freeform 100"/>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66" name="Freeform 101"/>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67" name="Freeform 102"/>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68" name="Freeform 103"/>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69" name="Freeform 104"/>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61" name="Rectangle 105"/>
            <p:cNvSpPr>
              <a:spLocks noChangeArrowheads="1"/>
            </p:cNvSpPr>
            <p:nvPr/>
          </p:nvSpPr>
          <p:spPr bwMode="auto">
            <a:xfrm>
              <a:off x="1792" y="1296"/>
              <a:ext cx="3632" cy="330"/>
            </a:xfrm>
            <a:prstGeom prst="rect">
              <a:avLst/>
            </a:prstGeom>
            <a:noFill/>
            <a:ln>
              <a:noFill/>
            </a:ln>
            <a:effectLst/>
            <a:extLst>
              <a:ext uri="{909E8E84-426E-40DD-AFC4-6F175D3DCCD1}">
                <a14:hiddenFill xmlns:a14="http://schemas.microsoft.com/office/drawing/2010/main" xmlns="">
                  <a:gradFill rotWithShape="1">
                    <a:gsLst>
                      <a:gs pos="0">
                        <a:schemeClr val="hlink">
                          <a:gamma/>
                          <a:tint val="42353"/>
                          <a:invGamma/>
                        </a:schemeClr>
                      </a:gs>
                      <a:gs pos="100000">
                        <a:schemeClr val="hlink"/>
                      </a:gs>
                    </a:gsLst>
                    <a:path path="shape">
                      <a:fillToRect l="50000" t="50000" r="50000" b="50000"/>
                    </a:path>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just" eaLnBrk="0" hangingPunct="0"/>
              <a:r>
                <a:rPr lang="en-US" sz="2800" dirty="0" err="1" smtClean="0">
                  <a:solidFill>
                    <a:srgbClr val="DDDDDD"/>
                  </a:solidFill>
                  <a:latin typeface="Arial" panose="020B0604020202020204" pitchFamily="34" charset="0"/>
                  <a:cs typeface="Arial" panose="020B0604020202020204" pitchFamily="34" charset="0"/>
                </a:rPr>
                <a:t>Quản</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lý</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vận</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hành</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và</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trao</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đổi</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thông</a:t>
              </a:r>
              <a:r>
                <a:rPr lang="en-US" sz="2800" dirty="0" smtClean="0">
                  <a:solidFill>
                    <a:srgbClr val="DDDDDD"/>
                  </a:solidFill>
                  <a:latin typeface="Arial" panose="020B0604020202020204" pitchFamily="34" charset="0"/>
                  <a:cs typeface="Arial" panose="020B0604020202020204" pitchFamily="34" charset="0"/>
                </a:rPr>
                <a:t> tin</a:t>
              </a:r>
              <a:endParaRPr lang="en-US" sz="2800" dirty="0">
                <a:solidFill>
                  <a:srgbClr val="DDDDDD"/>
                </a:solidFill>
                <a:latin typeface="Arial" panose="020B0604020202020204" pitchFamily="34" charset="0"/>
                <a:cs typeface="Arial" panose="020B0604020202020204" pitchFamily="34" charset="0"/>
              </a:endParaRPr>
            </a:p>
          </p:txBody>
        </p:sp>
        <p:sp>
          <p:nvSpPr>
            <p:cNvPr id="62" name="Line 106"/>
            <p:cNvSpPr>
              <a:spLocks noChangeShapeType="1"/>
            </p:cNvSpPr>
            <p:nvPr/>
          </p:nvSpPr>
          <p:spPr bwMode="auto">
            <a:xfrm>
              <a:off x="1776" y="1584"/>
              <a:ext cx="2064" cy="0"/>
            </a:xfrm>
            <a:prstGeom prst="line">
              <a:avLst/>
            </a:prstGeom>
            <a:noFill/>
            <a:ln w="9525">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xmlns="" val="31843415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r>
              <a:rPr lang="en-US" i="0" dirty="0" err="1" smtClean="0"/>
              <a:t>Nội</a:t>
            </a:r>
            <a:r>
              <a:rPr lang="en-US" i="0" dirty="0" smtClean="0"/>
              <a:t> dung</a:t>
            </a:r>
            <a:endParaRPr lang="en-US" i="0" dirty="0">
              <a:solidFill>
                <a:schemeClr val="accent1"/>
              </a:solidFill>
            </a:endParaRPr>
          </a:p>
        </p:txBody>
      </p:sp>
      <p:grpSp>
        <p:nvGrpSpPr>
          <p:cNvPr id="87081" name="Group 41"/>
          <p:cNvGrpSpPr>
            <a:grpSpLocks/>
          </p:cNvGrpSpPr>
          <p:nvPr/>
        </p:nvGrpSpPr>
        <p:grpSpPr bwMode="auto">
          <a:xfrm>
            <a:off x="941472" y="1249391"/>
            <a:ext cx="5943600" cy="609600"/>
            <a:chOff x="1440" y="1296"/>
            <a:chExt cx="3744" cy="384"/>
          </a:xfrm>
        </p:grpSpPr>
        <p:grpSp>
          <p:nvGrpSpPr>
            <p:cNvPr id="87082" name="Group 42"/>
            <p:cNvGrpSpPr>
              <a:grpSpLocks/>
            </p:cNvGrpSpPr>
            <p:nvPr/>
          </p:nvGrpSpPr>
          <p:grpSpPr bwMode="auto">
            <a:xfrm>
              <a:off x="1440" y="1296"/>
              <a:ext cx="336" cy="384"/>
              <a:chOff x="982" y="214"/>
              <a:chExt cx="759" cy="872"/>
            </a:xfrm>
          </p:grpSpPr>
          <p:sp>
            <p:nvSpPr>
              <p:cNvPr id="87083" name="Freeform 43"/>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4" name="Freeform 44"/>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5" name="Freeform 45"/>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6" name="Freeform 46"/>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7" name="Freeform 47"/>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8" name="Freeform 48"/>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9" name="Freeform 49"/>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87090" name="Rectangle 50"/>
            <p:cNvSpPr>
              <a:spLocks noChangeArrowheads="1"/>
            </p:cNvSpPr>
            <p:nvPr/>
          </p:nvSpPr>
          <p:spPr bwMode="auto">
            <a:xfrm>
              <a:off x="1872" y="1296"/>
              <a:ext cx="3312" cy="330"/>
            </a:xfrm>
            <a:prstGeom prst="rect">
              <a:avLst/>
            </a:prstGeom>
            <a:noFill/>
            <a:ln>
              <a:noFill/>
            </a:ln>
            <a:effectLst/>
            <a:extLst>
              <a:ext uri="{909E8E84-426E-40DD-AFC4-6F175D3DCCD1}">
                <a14:hiddenFill xmlns:a14="http://schemas.microsoft.com/office/drawing/2010/main" xmlns="">
                  <a:gradFill rotWithShape="1">
                    <a:gsLst>
                      <a:gs pos="0">
                        <a:schemeClr val="hlink">
                          <a:gamma/>
                          <a:tint val="42353"/>
                          <a:invGamma/>
                        </a:schemeClr>
                      </a:gs>
                      <a:gs pos="100000">
                        <a:schemeClr val="hlink"/>
                      </a:gs>
                    </a:gsLst>
                    <a:path path="shape">
                      <a:fillToRect l="50000" t="50000" r="50000" b="50000"/>
                    </a:path>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eaLnBrk="0" hangingPunct="0"/>
              <a:r>
                <a:rPr lang="en-US" sz="2800" dirty="0" err="1" smtClean="0">
                  <a:solidFill>
                    <a:srgbClr val="000000"/>
                  </a:solidFill>
                  <a:latin typeface="Arial" panose="020B0604020202020204" pitchFamily="34" charset="0"/>
                  <a:cs typeface="Arial" panose="020B0604020202020204" pitchFamily="34" charset="0"/>
                </a:rPr>
                <a:t>Thuật</a:t>
              </a:r>
              <a:r>
                <a:rPr lang="en-US" sz="2800" dirty="0" smtClean="0">
                  <a:solidFill>
                    <a:srgbClr val="000000"/>
                  </a:solidFill>
                  <a:latin typeface="Arial" panose="020B0604020202020204" pitchFamily="34" charset="0"/>
                  <a:cs typeface="Arial" panose="020B0604020202020204" pitchFamily="34" charset="0"/>
                </a:rPr>
                <a:t> </a:t>
              </a:r>
              <a:r>
                <a:rPr lang="en-US" sz="2800" dirty="0" err="1" smtClean="0">
                  <a:solidFill>
                    <a:srgbClr val="000000"/>
                  </a:solidFill>
                  <a:latin typeface="Arial" panose="020B0604020202020204" pitchFamily="34" charset="0"/>
                  <a:cs typeface="Arial" panose="020B0604020202020204" pitchFamily="34" charset="0"/>
                </a:rPr>
                <a:t>ngữ</a:t>
              </a:r>
              <a:endParaRPr lang="en-US" sz="2800" dirty="0">
                <a:solidFill>
                  <a:srgbClr val="000000"/>
                </a:solidFill>
                <a:latin typeface="Arial" panose="020B0604020202020204" pitchFamily="34" charset="0"/>
                <a:cs typeface="Arial" panose="020B0604020202020204" pitchFamily="34" charset="0"/>
              </a:endParaRPr>
            </a:p>
          </p:txBody>
        </p:sp>
        <p:sp>
          <p:nvSpPr>
            <p:cNvPr id="87091" name="Line 51"/>
            <p:cNvSpPr>
              <a:spLocks noChangeShapeType="1"/>
            </p:cNvSpPr>
            <p:nvPr/>
          </p:nvSpPr>
          <p:spPr bwMode="auto">
            <a:xfrm>
              <a:off x="1776" y="1584"/>
              <a:ext cx="2064" cy="0"/>
            </a:xfrm>
            <a:prstGeom prst="line">
              <a:avLst/>
            </a:prstGeom>
            <a:noFill/>
            <a:ln w="9525">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grpSp>
        <p:nvGrpSpPr>
          <p:cNvPr id="87092" name="Group 52"/>
          <p:cNvGrpSpPr>
            <a:grpSpLocks/>
          </p:cNvGrpSpPr>
          <p:nvPr/>
        </p:nvGrpSpPr>
        <p:grpSpPr bwMode="auto">
          <a:xfrm>
            <a:off x="914400" y="2057400"/>
            <a:ext cx="6553204" cy="609600"/>
            <a:chOff x="1440" y="1296"/>
            <a:chExt cx="4128" cy="384"/>
          </a:xfrm>
        </p:grpSpPr>
        <p:grpSp>
          <p:nvGrpSpPr>
            <p:cNvPr id="87093" name="Group 53"/>
            <p:cNvGrpSpPr>
              <a:grpSpLocks/>
            </p:cNvGrpSpPr>
            <p:nvPr/>
          </p:nvGrpSpPr>
          <p:grpSpPr bwMode="auto">
            <a:xfrm>
              <a:off x="1440" y="1296"/>
              <a:ext cx="336" cy="384"/>
              <a:chOff x="982" y="214"/>
              <a:chExt cx="759" cy="872"/>
            </a:xfrm>
          </p:grpSpPr>
          <p:sp>
            <p:nvSpPr>
              <p:cNvPr id="87094" name="Freeform 54"/>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5" name="Freeform 55"/>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6" name="Freeform 56"/>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7" name="Freeform 57"/>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8" name="Freeform 58"/>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9" name="Freeform 59"/>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0" name="Freeform 60"/>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87101" name="Rectangle 61"/>
            <p:cNvSpPr>
              <a:spLocks noChangeArrowheads="1"/>
            </p:cNvSpPr>
            <p:nvPr/>
          </p:nvSpPr>
          <p:spPr bwMode="auto">
            <a:xfrm>
              <a:off x="1872" y="1296"/>
              <a:ext cx="3696" cy="330"/>
            </a:xfrm>
            <a:prstGeom prst="rect">
              <a:avLst/>
            </a:prstGeom>
            <a:noFill/>
            <a:ln>
              <a:noFill/>
            </a:ln>
            <a:effectLst/>
            <a:extLst>
              <a:ext uri="{909E8E84-426E-40DD-AFC4-6F175D3DCCD1}">
                <a14:hiddenFill xmlns:a14="http://schemas.microsoft.com/office/drawing/2010/main" xmlns="">
                  <a:gradFill rotWithShape="1">
                    <a:gsLst>
                      <a:gs pos="0">
                        <a:schemeClr val="accent2">
                          <a:gamma/>
                          <a:tint val="24314"/>
                          <a:invGamma/>
                        </a:schemeClr>
                      </a:gs>
                      <a:gs pos="100000">
                        <a:schemeClr val="accent2"/>
                      </a:gs>
                    </a:gsLst>
                    <a:path path="shape">
                      <a:fillToRect l="50000" t="50000" r="50000" b="50000"/>
                    </a:path>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eaLnBrk="0" hangingPunct="0"/>
              <a:r>
                <a:rPr lang="en-US" sz="2800" dirty="0" err="1" smtClean="0">
                  <a:solidFill>
                    <a:srgbClr val="000000"/>
                  </a:solidFill>
                  <a:latin typeface="Arial" panose="020B0604020202020204" pitchFamily="34" charset="0"/>
                  <a:cs typeface="Arial" panose="020B0604020202020204" pitchFamily="34" charset="0"/>
                </a:rPr>
                <a:t>Nguyên</a:t>
              </a:r>
              <a:r>
                <a:rPr lang="en-US" sz="2800" dirty="0" smtClean="0">
                  <a:solidFill>
                    <a:srgbClr val="000000"/>
                  </a:solidFill>
                  <a:latin typeface="Arial" panose="020B0604020202020204" pitchFamily="34" charset="0"/>
                  <a:cs typeface="Arial" panose="020B0604020202020204" pitchFamily="34" charset="0"/>
                </a:rPr>
                <a:t> </a:t>
              </a:r>
              <a:r>
                <a:rPr lang="en-US" sz="2800" dirty="0" err="1" smtClean="0">
                  <a:solidFill>
                    <a:srgbClr val="000000"/>
                  </a:solidFill>
                  <a:latin typeface="Arial" panose="020B0604020202020204" pitchFamily="34" charset="0"/>
                  <a:cs typeface="Arial" panose="020B0604020202020204" pitchFamily="34" charset="0"/>
                </a:rPr>
                <a:t>tắc</a:t>
              </a:r>
              <a:r>
                <a:rPr lang="en-US" sz="2800" dirty="0" smtClean="0">
                  <a:solidFill>
                    <a:srgbClr val="000000"/>
                  </a:solidFill>
                  <a:latin typeface="Arial" panose="020B0604020202020204" pitchFamily="34" charset="0"/>
                  <a:cs typeface="Arial" panose="020B0604020202020204" pitchFamily="34" charset="0"/>
                </a:rPr>
                <a:t> </a:t>
              </a:r>
              <a:r>
                <a:rPr lang="en-US" sz="2800" dirty="0" err="1" smtClean="0">
                  <a:solidFill>
                    <a:srgbClr val="000000"/>
                  </a:solidFill>
                  <a:latin typeface="Arial" panose="020B0604020202020204" pitchFamily="34" charset="0"/>
                  <a:cs typeface="Arial" panose="020B0604020202020204" pitchFamily="34" charset="0"/>
                </a:rPr>
                <a:t>cơ</a:t>
              </a:r>
              <a:r>
                <a:rPr lang="en-US" sz="2800" dirty="0" smtClean="0">
                  <a:solidFill>
                    <a:srgbClr val="000000"/>
                  </a:solidFill>
                  <a:latin typeface="Arial" panose="020B0604020202020204" pitchFamily="34" charset="0"/>
                  <a:cs typeface="Arial" panose="020B0604020202020204" pitchFamily="34" charset="0"/>
                </a:rPr>
                <a:t> </a:t>
              </a:r>
              <a:r>
                <a:rPr lang="en-US" sz="2800" dirty="0" err="1" smtClean="0">
                  <a:solidFill>
                    <a:srgbClr val="000000"/>
                  </a:solidFill>
                  <a:latin typeface="Arial" panose="020B0604020202020204" pitchFamily="34" charset="0"/>
                  <a:cs typeface="Arial" panose="020B0604020202020204" pitchFamily="34" charset="0"/>
                </a:rPr>
                <a:t>bản</a:t>
              </a:r>
              <a:endParaRPr lang="en-US" sz="2800" dirty="0">
                <a:solidFill>
                  <a:srgbClr val="000000"/>
                </a:solidFill>
                <a:latin typeface="Arial" panose="020B0604020202020204" pitchFamily="34" charset="0"/>
                <a:cs typeface="Arial" panose="020B0604020202020204" pitchFamily="34" charset="0"/>
              </a:endParaRPr>
            </a:p>
          </p:txBody>
        </p:sp>
        <p:sp>
          <p:nvSpPr>
            <p:cNvPr id="87102" name="Line 62"/>
            <p:cNvSpPr>
              <a:spLocks noChangeShapeType="1"/>
            </p:cNvSpPr>
            <p:nvPr/>
          </p:nvSpPr>
          <p:spPr bwMode="auto">
            <a:xfrm>
              <a:off x="1776" y="1584"/>
              <a:ext cx="2064" cy="0"/>
            </a:xfrm>
            <a:prstGeom prst="line">
              <a:avLst/>
            </a:prstGeom>
            <a:noFill/>
            <a:ln w="9525">
              <a:solidFill>
                <a:srgbClr val="7BA6F3"/>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grpSp>
        <p:nvGrpSpPr>
          <p:cNvPr id="87103" name="Group 63"/>
          <p:cNvGrpSpPr>
            <a:grpSpLocks/>
          </p:cNvGrpSpPr>
          <p:nvPr/>
        </p:nvGrpSpPr>
        <p:grpSpPr bwMode="auto">
          <a:xfrm>
            <a:off x="914400" y="2820013"/>
            <a:ext cx="7675234" cy="617538"/>
            <a:chOff x="1440" y="1291"/>
            <a:chExt cx="3793" cy="389"/>
          </a:xfrm>
        </p:grpSpPr>
        <p:sp>
          <p:nvSpPr>
            <p:cNvPr id="87112" name="Rectangle 72"/>
            <p:cNvSpPr>
              <a:spLocks noChangeArrowheads="1"/>
            </p:cNvSpPr>
            <p:nvPr/>
          </p:nvSpPr>
          <p:spPr bwMode="auto">
            <a:xfrm>
              <a:off x="1825" y="1291"/>
              <a:ext cx="3408" cy="330"/>
            </a:xfrm>
            <a:prstGeom prst="rect">
              <a:avLst/>
            </a:prstGeom>
            <a:noFill/>
            <a:ln>
              <a:noFill/>
            </a:ln>
            <a:effectLst/>
            <a:extLst>
              <a:ext uri="{909E8E84-426E-40DD-AFC4-6F175D3DCCD1}">
                <a14:hiddenFill xmlns:a14="http://schemas.microsoft.com/office/drawing/2010/main" xmlns="">
                  <a:gradFill rotWithShape="1">
                    <a:gsLst>
                      <a:gs pos="0">
                        <a:schemeClr val="folHlink">
                          <a:gamma/>
                          <a:tint val="21176"/>
                          <a:invGamma/>
                        </a:schemeClr>
                      </a:gs>
                      <a:gs pos="100000">
                        <a:schemeClr val="folHlink"/>
                      </a:gs>
                    </a:gsLst>
                    <a:path path="shape">
                      <a:fillToRect l="50000" t="50000" r="50000" b="50000"/>
                    </a:path>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eaLnBrk="0" hangingPunct="0"/>
              <a:r>
                <a:rPr lang="en-US" sz="2800" dirty="0" err="1" smtClean="0">
                  <a:solidFill>
                    <a:srgbClr val="000000"/>
                  </a:solidFill>
                  <a:latin typeface="Arial" panose="020B0604020202020204" pitchFamily="34" charset="0"/>
                  <a:cs typeface="Arial" panose="020B0604020202020204" pitchFamily="34" charset="0"/>
                </a:rPr>
                <a:t>Quy</a:t>
              </a:r>
              <a:r>
                <a:rPr lang="en-US" sz="2800" dirty="0" smtClean="0">
                  <a:solidFill>
                    <a:srgbClr val="000000"/>
                  </a:solidFill>
                  <a:latin typeface="Arial" panose="020B0604020202020204" pitchFamily="34" charset="0"/>
                  <a:cs typeface="Arial" panose="020B0604020202020204" pitchFamily="34" charset="0"/>
                </a:rPr>
                <a:t> </a:t>
              </a:r>
              <a:r>
                <a:rPr lang="en-US" sz="2800" dirty="0" err="1" smtClean="0">
                  <a:solidFill>
                    <a:srgbClr val="000000"/>
                  </a:solidFill>
                  <a:latin typeface="Arial" panose="020B0604020202020204" pitchFamily="34" charset="0"/>
                  <a:cs typeface="Arial" panose="020B0604020202020204" pitchFamily="34" charset="0"/>
                </a:rPr>
                <a:t>tắc</a:t>
              </a:r>
              <a:r>
                <a:rPr lang="en-US" sz="2800" dirty="0" smtClean="0">
                  <a:solidFill>
                    <a:srgbClr val="000000"/>
                  </a:solidFill>
                  <a:latin typeface="Arial" panose="020B0604020202020204" pitchFamily="34" charset="0"/>
                  <a:cs typeface="Arial" panose="020B0604020202020204" pitchFamily="34" charset="0"/>
                </a:rPr>
                <a:t> </a:t>
              </a:r>
              <a:r>
                <a:rPr lang="en-US" sz="2800" dirty="0" err="1" smtClean="0">
                  <a:solidFill>
                    <a:srgbClr val="000000"/>
                  </a:solidFill>
                  <a:latin typeface="Arial" panose="020B0604020202020204" pitchFamily="34" charset="0"/>
                  <a:cs typeface="Arial" panose="020B0604020202020204" pitchFamily="34" charset="0"/>
                </a:rPr>
                <a:t>chính</a:t>
              </a:r>
              <a:r>
                <a:rPr lang="en-US" sz="2800" dirty="0" smtClean="0">
                  <a:solidFill>
                    <a:srgbClr val="000000"/>
                  </a:solidFill>
                  <a:latin typeface="Arial" panose="020B0604020202020204" pitchFamily="34" charset="0"/>
                  <a:cs typeface="Arial" panose="020B0604020202020204" pitchFamily="34" charset="0"/>
                </a:rPr>
                <a:t> </a:t>
              </a:r>
              <a:r>
                <a:rPr lang="en-US" sz="2800" dirty="0" err="1" smtClean="0">
                  <a:solidFill>
                    <a:srgbClr val="000000"/>
                  </a:solidFill>
                  <a:latin typeface="Arial" panose="020B0604020202020204" pitchFamily="34" charset="0"/>
                  <a:cs typeface="Arial" panose="020B0604020202020204" pitchFamily="34" charset="0"/>
                </a:rPr>
                <a:t>về</a:t>
              </a:r>
              <a:r>
                <a:rPr lang="en-US" sz="2800" dirty="0" smtClean="0">
                  <a:solidFill>
                    <a:srgbClr val="000000"/>
                  </a:solidFill>
                  <a:latin typeface="Arial" panose="020B0604020202020204" pitchFamily="34" charset="0"/>
                  <a:cs typeface="Arial" panose="020B0604020202020204" pitchFamily="34" charset="0"/>
                </a:rPr>
                <a:t> </a:t>
              </a:r>
              <a:r>
                <a:rPr lang="en-US" sz="2800" dirty="0" err="1" smtClean="0">
                  <a:solidFill>
                    <a:srgbClr val="000000"/>
                  </a:solidFill>
                  <a:latin typeface="Arial" panose="020B0604020202020204" pitchFamily="34" charset="0"/>
                  <a:cs typeface="Arial" panose="020B0604020202020204" pitchFamily="34" charset="0"/>
                </a:rPr>
                <a:t>quản</a:t>
              </a:r>
              <a:r>
                <a:rPr lang="en-US" sz="2800" dirty="0" smtClean="0">
                  <a:solidFill>
                    <a:srgbClr val="000000"/>
                  </a:solidFill>
                  <a:latin typeface="Arial" panose="020B0604020202020204" pitchFamily="34" charset="0"/>
                  <a:cs typeface="Arial" panose="020B0604020202020204" pitchFamily="34" charset="0"/>
                </a:rPr>
                <a:t> </a:t>
              </a:r>
              <a:r>
                <a:rPr lang="en-US" sz="2800" dirty="0" err="1" smtClean="0">
                  <a:solidFill>
                    <a:srgbClr val="000000"/>
                  </a:solidFill>
                  <a:latin typeface="Arial" panose="020B0604020202020204" pitchFamily="34" charset="0"/>
                  <a:cs typeface="Arial" panose="020B0604020202020204" pitchFamily="34" charset="0"/>
                </a:rPr>
                <a:t>lý</a:t>
              </a:r>
              <a:r>
                <a:rPr lang="en-US" sz="2800" dirty="0">
                  <a:solidFill>
                    <a:srgbClr val="000000"/>
                  </a:solidFill>
                  <a:latin typeface="Arial" panose="020B0604020202020204" pitchFamily="34" charset="0"/>
                  <a:cs typeface="Arial" panose="020B0604020202020204" pitchFamily="34" charset="0"/>
                </a:rPr>
                <a:t> </a:t>
              </a:r>
              <a:r>
                <a:rPr lang="en-US" sz="2800" dirty="0" err="1" smtClean="0">
                  <a:solidFill>
                    <a:srgbClr val="000000"/>
                  </a:solidFill>
                  <a:latin typeface="Arial" panose="020B0604020202020204" pitchFamily="34" charset="0"/>
                  <a:cs typeface="Arial" panose="020B0604020202020204" pitchFamily="34" charset="0"/>
                </a:rPr>
                <a:t>tài</a:t>
              </a:r>
              <a:r>
                <a:rPr lang="en-US" sz="2800" dirty="0" smtClean="0">
                  <a:solidFill>
                    <a:srgbClr val="000000"/>
                  </a:solidFill>
                  <a:latin typeface="Arial" panose="020B0604020202020204" pitchFamily="34" charset="0"/>
                  <a:cs typeface="Arial" panose="020B0604020202020204" pitchFamily="34" charset="0"/>
                </a:rPr>
                <a:t> </a:t>
              </a:r>
              <a:r>
                <a:rPr lang="en-US" sz="2800" dirty="0" err="1" smtClean="0">
                  <a:solidFill>
                    <a:srgbClr val="000000"/>
                  </a:solidFill>
                  <a:latin typeface="Arial" panose="020B0604020202020204" pitchFamily="34" charset="0"/>
                  <a:cs typeface="Arial" panose="020B0604020202020204" pitchFamily="34" charset="0"/>
                </a:rPr>
                <a:t>sản</a:t>
              </a:r>
              <a:r>
                <a:rPr lang="en-US" sz="2800" dirty="0" smtClean="0">
                  <a:solidFill>
                    <a:srgbClr val="000000"/>
                  </a:solidFill>
                  <a:latin typeface="Arial" panose="020B0604020202020204" pitchFamily="34" charset="0"/>
                  <a:cs typeface="Arial" panose="020B0604020202020204" pitchFamily="34" charset="0"/>
                </a:rPr>
                <a:t> CNTT</a:t>
              </a:r>
              <a:endParaRPr lang="en-US" sz="2800" dirty="0">
                <a:solidFill>
                  <a:srgbClr val="000000"/>
                </a:solidFill>
                <a:latin typeface="Arial" panose="020B0604020202020204" pitchFamily="34" charset="0"/>
                <a:cs typeface="Arial" panose="020B0604020202020204" pitchFamily="34" charset="0"/>
              </a:endParaRPr>
            </a:p>
          </p:txBody>
        </p:sp>
        <p:grpSp>
          <p:nvGrpSpPr>
            <p:cNvPr id="87104" name="Group 64"/>
            <p:cNvGrpSpPr>
              <a:grpSpLocks/>
            </p:cNvGrpSpPr>
            <p:nvPr/>
          </p:nvGrpSpPr>
          <p:grpSpPr bwMode="auto">
            <a:xfrm>
              <a:off x="1440" y="1296"/>
              <a:ext cx="336" cy="384"/>
              <a:chOff x="982" y="214"/>
              <a:chExt cx="759" cy="872"/>
            </a:xfrm>
          </p:grpSpPr>
          <p:sp>
            <p:nvSpPr>
              <p:cNvPr id="87105" name="Freeform 65"/>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6" name="Freeform 66"/>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7" name="Freeform 67"/>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8" name="Freeform 68"/>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9" name="Freeform 69"/>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10" name="Freeform 70"/>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11" name="Freeform 71"/>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87113" name="Line 73"/>
            <p:cNvSpPr>
              <a:spLocks noChangeShapeType="1"/>
            </p:cNvSpPr>
            <p:nvPr/>
          </p:nvSpPr>
          <p:spPr bwMode="auto">
            <a:xfrm>
              <a:off x="1776" y="1584"/>
              <a:ext cx="2064" cy="0"/>
            </a:xfrm>
            <a:prstGeom prst="line">
              <a:avLst/>
            </a:prstGeom>
            <a:noFill/>
            <a:ln w="9525">
              <a:solidFill>
                <a:schemeClr val="folHlink"/>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grpSp>
        <p:nvGrpSpPr>
          <p:cNvPr id="87136" name="Group 96"/>
          <p:cNvGrpSpPr>
            <a:grpSpLocks/>
          </p:cNvGrpSpPr>
          <p:nvPr/>
        </p:nvGrpSpPr>
        <p:grpSpPr bwMode="auto">
          <a:xfrm>
            <a:off x="918540" y="3716753"/>
            <a:ext cx="7772401" cy="609600"/>
            <a:chOff x="1440" y="1296"/>
            <a:chExt cx="3984" cy="384"/>
          </a:xfrm>
        </p:grpSpPr>
        <p:grpSp>
          <p:nvGrpSpPr>
            <p:cNvPr id="87137" name="Group 97"/>
            <p:cNvGrpSpPr>
              <a:grpSpLocks/>
            </p:cNvGrpSpPr>
            <p:nvPr/>
          </p:nvGrpSpPr>
          <p:grpSpPr bwMode="auto">
            <a:xfrm>
              <a:off x="1440" y="1296"/>
              <a:ext cx="336" cy="384"/>
              <a:chOff x="982" y="214"/>
              <a:chExt cx="759" cy="872"/>
            </a:xfrm>
          </p:grpSpPr>
          <p:sp>
            <p:nvSpPr>
              <p:cNvPr id="87138" name="Freeform 98"/>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39" name="Freeform 99"/>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0" name="Freeform 100"/>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1" name="Freeform 101"/>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2" name="Freeform 102"/>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3" name="Freeform 103"/>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4" name="Freeform 104"/>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87145" name="Rectangle 105"/>
            <p:cNvSpPr>
              <a:spLocks noChangeArrowheads="1"/>
            </p:cNvSpPr>
            <p:nvPr/>
          </p:nvSpPr>
          <p:spPr bwMode="auto">
            <a:xfrm>
              <a:off x="1792" y="1296"/>
              <a:ext cx="3632" cy="330"/>
            </a:xfrm>
            <a:prstGeom prst="rect">
              <a:avLst/>
            </a:prstGeom>
            <a:noFill/>
            <a:ln>
              <a:noFill/>
            </a:ln>
            <a:effectLst/>
            <a:extLst>
              <a:ext uri="{909E8E84-426E-40DD-AFC4-6F175D3DCCD1}">
                <a14:hiddenFill xmlns:a14="http://schemas.microsoft.com/office/drawing/2010/main" xmlns="">
                  <a:gradFill rotWithShape="1">
                    <a:gsLst>
                      <a:gs pos="0">
                        <a:schemeClr val="hlink">
                          <a:gamma/>
                          <a:tint val="42353"/>
                          <a:invGamma/>
                        </a:schemeClr>
                      </a:gs>
                      <a:gs pos="100000">
                        <a:schemeClr val="hlink"/>
                      </a:gs>
                    </a:gsLst>
                    <a:path path="shape">
                      <a:fillToRect l="50000" t="50000" r="50000" b="50000"/>
                    </a:path>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just" eaLnBrk="0" hangingPunct="0"/>
              <a:r>
                <a:rPr lang="en-US" sz="2800" dirty="0" err="1" smtClean="0">
                  <a:solidFill>
                    <a:srgbClr val="000000"/>
                  </a:solidFill>
                  <a:latin typeface="Arial" panose="020B0604020202020204" pitchFamily="34" charset="0"/>
                  <a:cs typeface="Arial" panose="020B0604020202020204" pitchFamily="34" charset="0"/>
                </a:rPr>
                <a:t>Quản</a:t>
              </a:r>
              <a:r>
                <a:rPr lang="en-US" sz="2800" dirty="0" smtClean="0">
                  <a:solidFill>
                    <a:srgbClr val="000000"/>
                  </a:solidFill>
                  <a:latin typeface="Arial" panose="020B0604020202020204" pitchFamily="34" charset="0"/>
                  <a:cs typeface="Arial" panose="020B0604020202020204" pitchFamily="34" charset="0"/>
                </a:rPr>
                <a:t> </a:t>
              </a:r>
              <a:r>
                <a:rPr lang="en-US" sz="2800" dirty="0" err="1" smtClean="0">
                  <a:solidFill>
                    <a:srgbClr val="000000"/>
                  </a:solidFill>
                  <a:latin typeface="Arial" panose="020B0604020202020204" pitchFamily="34" charset="0"/>
                  <a:cs typeface="Arial" panose="020B0604020202020204" pitchFamily="34" charset="0"/>
                </a:rPr>
                <a:t>lý</a:t>
              </a:r>
              <a:r>
                <a:rPr lang="en-US" sz="2800" dirty="0" smtClean="0">
                  <a:solidFill>
                    <a:srgbClr val="000000"/>
                  </a:solidFill>
                  <a:latin typeface="Arial" panose="020B0604020202020204" pitchFamily="34" charset="0"/>
                  <a:cs typeface="Arial" panose="020B0604020202020204" pitchFamily="34" charset="0"/>
                </a:rPr>
                <a:t> </a:t>
              </a:r>
              <a:r>
                <a:rPr lang="en-US" sz="2800" dirty="0" err="1" smtClean="0">
                  <a:solidFill>
                    <a:srgbClr val="000000"/>
                  </a:solidFill>
                  <a:latin typeface="Arial" panose="020B0604020202020204" pitchFamily="34" charset="0"/>
                  <a:cs typeface="Arial" panose="020B0604020202020204" pitchFamily="34" charset="0"/>
                </a:rPr>
                <a:t>nguồn</a:t>
              </a:r>
              <a:r>
                <a:rPr lang="en-US" sz="2800" dirty="0" smtClean="0">
                  <a:solidFill>
                    <a:srgbClr val="000000"/>
                  </a:solidFill>
                  <a:latin typeface="Arial" panose="020B0604020202020204" pitchFamily="34" charset="0"/>
                  <a:cs typeface="Arial" panose="020B0604020202020204" pitchFamily="34" charset="0"/>
                </a:rPr>
                <a:t> </a:t>
              </a:r>
              <a:r>
                <a:rPr lang="en-US" sz="2800" dirty="0" err="1" smtClean="0">
                  <a:solidFill>
                    <a:srgbClr val="000000"/>
                  </a:solidFill>
                  <a:latin typeface="Arial" panose="020B0604020202020204" pitchFamily="34" charset="0"/>
                  <a:cs typeface="Arial" panose="020B0604020202020204" pitchFamily="34" charset="0"/>
                </a:rPr>
                <a:t>nhân</a:t>
              </a:r>
              <a:r>
                <a:rPr lang="en-US" sz="2800" dirty="0" smtClean="0">
                  <a:solidFill>
                    <a:srgbClr val="000000"/>
                  </a:solidFill>
                  <a:latin typeface="Arial" panose="020B0604020202020204" pitchFamily="34" charset="0"/>
                  <a:cs typeface="Arial" panose="020B0604020202020204" pitchFamily="34" charset="0"/>
                </a:rPr>
                <a:t> </a:t>
              </a:r>
              <a:r>
                <a:rPr lang="en-US" sz="2800" dirty="0" err="1" smtClean="0">
                  <a:solidFill>
                    <a:srgbClr val="000000"/>
                  </a:solidFill>
                  <a:latin typeface="Arial" panose="020B0604020202020204" pitchFamily="34" charset="0"/>
                  <a:cs typeface="Arial" panose="020B0604020202020204" pitchFamily="34" charset="0"/>
                </a:rPr>
                <a:t>lực</a:t>
              </a:r>
              <a:endParaRPr lang="en-US" sz="2800" dirty="0">
                <a:solidFill>
                  <a:srgbClr val="000000"/>
                </a:solidFill>
                <a:latin typeface="Arial" panose="020B0604020202020204" pitchFamily="34" charset="0"/>
                <a:cs typeface="Arial" panose="020B0604020202020204" pitchFamily="34" charset="0"/>
              </a:endParaRPr>
            </a:p>
          </p:txBody>
        </p:sp>
        <p:sp>
          <p:nvSpPr>
            <p:cNvPr id="87146" name="Line 106"/>
            <p:cNvSpPr>
              <a:spLocks noChangeShapeType="1"/>
            </p:cNvSpPr>
            <p:nvPr/>
          </p:nvSpPr>
          <p:spPr bwMode="auto">
            <a:xfrm>
              <a:off x="1776" y="1584"/>
              <a:ext cx="2064" cy="0"/>
            </a:xfrm>
            <a:prstGeom prst="line">
              <a:avLst/>
            </a:prstGeom>
            <a:noFill/>
            <a:ln w="9525">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sp>
        <p:nvSpPr>
          <p:cNvPr id="2" name="Slide Number Placeholder 1"/>
          <p:cNvSpPr>
            <a:spLocks noGrp="1"/>
          </p:cNvSpPr>
          <p:nvPr>
            <p:ph type="sldNum" sz="quarter" idx="11"/>
          </p:nvPr>
        </p:nvSpPr>
        <p:spPr/>
        <p:txBody>
          <a:bodyPr/>
          <a:lstStyle/>
          <a:p>
            <a:fld id="{8A76F598-2AD5-48A0-92F4-156B40A68287}" type="slidenum">
              <a:rPr lang="en-US" smtClean="0"/>
              <a:pPr/>
              <a:t>2</a:t>
            </a:fld>
            <a:endParaRPr lang="en-US"/>
          </a:p>
        </p:txBody>
      </p:sp>
      <p:grpSp>
        <p:nvGrpSpPr>
          <p:cNvPr id="48" name="Group 96"/>
          <p:cNvGrpSpPr>
            <a:grpSpLocks/>
          </p:cNvGrpSpPr>
          <p:nvPr/>
        </p:nvGrpSpPr>
        <p:grpSpPr bwMode="auto">
          <a:xfrm>
            <a:off x="914400" y="4658788"/>
            <a:ext cx="7772401" cy="609600"/>
            <a:chOff x="1440" y="1296"/>
            <a:chExt cx="3984" cy="384"/>
          </a:xfrm>
        </p:grpSpPr>
        <p:grpSp>
          <p:nvGrpSpPr>
            <p:cNvPr id="49" name="Group 97"/>
            <p:cNvGrpSpPr>
              <a:grpSpLocks/>
            </p:cNvGrpSpPr>
            <p:nvPr/>
          </p:nvGrpSpPr>
          <p:grpSpPr bwMode="auto">
            <a:xfrm>
              <a:off x="1440" y="1296"/>
              <a:ext cx="336" cy="384"/>
              <a:chOff x="982" y="214"/>
              <a:chExt cx="759" cy="872"/>
            </a:xfrm>
          </p:grpSpPr>
          <p:sp>
            <p:nvSpPr>
              <p:cNvPr id="52" name="Freeform 98"/>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53" name="Freeform 99"/>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54" name="Freeform 100"/>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55" name="Freeform 101"/>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56" name="Freeform 102"/>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57" name="Freeform 103"/>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58" name="Freeform 104"/>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50" name="Rectangle 105"/>
            <p:cNvSpPr>
              <a:spLocks noChangeArrowheads="1"/>
            </p:cNvSpPr>
            <p:nvPr/>
          </p:nvSpPr>
          <p:spPr bwMode="auto">
            <a:xfrm>
              <a:off x="1792" y="1296"/>
              <a:ext cx="3632" cy="330"/>
            </a:xfrm>
            <a:prstGeom prst="rect">
              <a:avLst/>
            </a:prstGeom>
            <a:noFill/>
            <a:ln>
              <a:noFill/>
            </a:ln>
            <a:effectLst/>
            <a:extLst>
              <a:ext uri="{909E8E84-426E-40DD-AFC4-6F175D3DCCD1}">
                <a14:hiddenFill xmlns:a14="http://schemas.microsoft.com/office/drawing/2010/main" xmlns="">
                  <a:gradFill rotWithShape="1">
                    <a:gsLst>
                      <a:gs pos="0">
                        <a:schemeClr val="hlink">
                          <a:gamma/>
                          <a:tint val="42353"/>
                          <a:invGamma/>
                        </a:schemeClr>
                      </a:gs>
                      <a:gs pos="100000">
                        <a:schemeClr val="hlink"/>
                      </a:gs>
                    </a:gsLst>
                    <a:path path="shape">
                      <a:fillToRect l="50000" t="50000" r="50000" b="50000"/>
                    </a:path>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just" eaLnBrk="0" hangingPunct="0"/>
              <a:r>
                <a:rPr lang="en-US" sz="2800" dirty="0" err="1" smtClean="0">
                  <a:solidFill>
                    <a:srgbClr val="000000"/>
                  </a:solidFill>
                  <a:latin typeface="Arial" panose="020B0604020202020204" pitchFamily="34" charset="0"/>
                  <a:cs typeface="Arial" panose="020B0604020202020204" pitchFamily="34" charset="0"/>
                </a:rPr>
                <a:t>Quản</a:t>
              </a:r>
              <a:r>
                <a:rPr lang="en-US" sz="2800" dirty="0" smtClean="0">
                  <a:solidFill>
                    <a:srgbClr val="000000"/>
                  </a:solidFill>
                  <a:latin typeface="Arial" panose="020B0604020202020204" pitchFamily="34" charset="0"/>
                  <a:cs typeface="Arial" panose="020B0604020202020204" pitchFamily="34" charset="0"/>
                </a:rPr>
                <a:t> </a:t>
              </a:r>
              <a:r>
                <a:rPr lang="en-US" sz="2800" dirty="0" err="1" smtClean="0">
                  <a:solidFill>
                    <a:srgbClr val="000000"/>
                  </a:solidFill>
                  <a:latin typeface="Arial" panose="020B0604020202020204" pitchFamily="34" charset="0"/>
                  <a:cs typeface="Arial" panose="020B0604020202020204" pitchFamily="34" charset="0"/>
                </a:rPr>
                <a:t>lý</a:t>
              </a:r>
              <a:r>
                <a:rPr lang="en-US" sz="2800" dirty="0" smtClean="0">
                  <a:solidFill>
                    <a:srgbClr val="000000"/>
                  </a:solidFill>
                  <a:latin typeface="Arial" panose="020B0604020202020204" pitchFamily="34" charset="0"/>
                  <a:cs typeface="Arial" panose="020B0604020202020204" pitchFamily="34" charset="0"/>
                </a:rPr>
                <a:t> an </a:t>
              </a:r>
              <a:r>
                <a:rPr lang="en-US" sz="2800" dirty="0" err="1" smtClean="0">
                  <a:solidFill>
                    <a:srgbClr val="000000"/>
                  </a:solidFill>
                  <a:latin typeface="Arial" panose="020B0604020202020204" pitchFamily="34" charset="0"/>
                  <a:cs typeface="Arial" panose="020B0604020202020204" pitchFamily="34" charset="0"/>
                </a:rPr>
                <a:t>toàn</a:t>
              </a:r>
              <a:r>
                <a:rPr lang="en-US" sz="2800" dirty="0" smtClean="0">
                  <a:solidFill>
                    <a:srgbClr val="000000"/>
                  </a:solidFill>
                  <a:latin typeface="Arial" panose="020B0604020202020204" pitchFamily="34" charset="0"/>
                  <a:cs typeface="Arial" panose="020B0604020202020204" pitchFamily="34" charset="0"/>
                </a:rPr>
                <a:t> </a:t>
              </a:r>
              <a:r>
                <a:rPr lang="en-US" sz="2800" dirty="0" err="1" smtClean="0">
                  <a:solidFill>
                    <a:srgbClr val="000000"/>
                  </a:solidFill>
                  <a:latin typeface="Arial" panose="020B0604020202020204" pitchFamily="34" charset="0"/>
                  <a:cs typeface="Arial" panose="020B0604020202020204" pitchFamily="34" charset="0"/>
                </a:rPr>
                <a:t>cho</a:t>
              </a:r>
              <a:r>
                <a:rPr lang="en-US" sz="2800" dirty="0" smtClean="0">
                  <a:solidFill>
                    <a:srgbClr val="000000"/>
                  </a:solidFill>
                  <a:latin typeface="Arial" panose="020B0604020202020204" pitchFamily="34" charset="0"/>
                  <a:cs typeface="Arial" panose="020B0604020202020204" pitchFamily="34" charset="0"/>
                </a:rPr>
                <a:t> </a:t>
              </a:r>
              <a:r>
                <a:rPr lang="en-US" sz="2800" dirty="0" err="1" smtClean="0">
                  <a:solidFill>
                    <a:srgbClr val="000000"/>
                  </a:solidFill>
                  <a:latin typeface="Arial" panose="020B0604020202020204" pitchFamily="34" charset="0"/>
                  <a:cs typeface="Arial" panose="020B0604020202020204" pitchFamily="34" charset="0"/>
                </a:rPr>
                <a:t>tài</a:t>
              </a:r>
              <a:r>
                <a:rPr lang="en-US" sz="2800" dirty="0" smtClean="0">
                  <a:solidFill>
                    <a:srgbClr val="000000"/>
                  </a:solidFill>
                  <a:latin typeface="Arial" panose="020B0604020202020204" pitchFamily="34" charset="0"/>
                  <a:cs typeface="Arial" panose="020B0604020202020204" pitchFamily="34" charset="0"/>
                </a:rPr>
                <a:t> </a:t>
              </a:r>
              <a:r>
                <a:rPr lang="en-US" sz="2800" dirty="0" err="1" smtClean="0">
                  <a:solidFill>
                    <a:srgbClr val="000000"/>
                  </a:solidFill>
                  <a:latin typeface="Arial" panose="020B0604020202020204" pitchFamily="34" charset="0"/>
                  <a:cs typeface="Arial" panose="020B0604020202020204" pitchFamily="34" charset="0"/>
                </a:rPr>
                <a:t>sản</a:t>
              </a:r>
              <a:r>
                <a:rPr lang="en-US" sz="2800" dirty="0" smtClean="0">
                  <a:solidFill>
                    <a:srgbClr val="000000"/>
                  </a:solidFill>
                  <a:latin typeface="Arial" panose="020B0604020202020204" pitchFamily="34" charset="0"/>
                  <a:cs typeface="Arial" panose="020B0604020202020204" pitchFamily="34" charset="0"/>
                </a:rPr>
                <a:t> </a:t>
              </a:r>
              <a:r>
                <a:rPr lang="en-US" sz="2800" dirty="0" err="1" smtClean="0">
                  <a:solidFill>
                    <a:srgbClr val="000000"/>
                  </a:solidFill>
                  <a:latin typeface="Arial" panose="020B0604020202020204" pitchFamily="34" charset="0"/>
                  <a:cs typeface="Arial" panose="020B0604020202020204" pitchFamily="34" charset="0"/>
                </a:rPr>
                <a:t>vật</a:t>
              </a:r>
              <a:r>
                <a:rPr lang="en-US" sz="2800" dirty="0" smtClean="0">
                  <a:solidFill>
                    <a:srgbClr val="000000"/>
                  </a:solidFill>
                  <a:latin typeface="Arial" panose="020B0604020202020204" pitchFamily="34" charset="0"/>
                  <a:cs typeface="Arial" panose="020B0604020202020204" pitchFamily="34" charset="0"/>
                </a:rPr>
                <a:t> </a:t>
              </a:r>
              <a:r>
                <a:rPr lang="en-US" sz="2800" dirty="0" err="1" smtClean="0">
                  <a:solidFill>
                    <a:srgbClr val="000000"/>
                  </a:solidFill>
                  <a:latin typeface="Arial" panose="020B0604020202020204" pitchFamily="34" charset="0"/>
                  <a:cs typeface="Arial" panose="020B0604020202020204" pitchFamily="34" charset="0"/>
                </a:rPr>
                <a:t>lý</a:t>
              </a:r>
              <a:endParaRPr lang="en-US" sz="2800" dirty="0">
                <a:solidFill>
                  <a:srgbClr val="000000"/>
                </a:solidFill>
                <a:latin typeface="Arial" panose="020B0604020202020204" pitchFamily="34" charset="0"/>
                <a:cs typeface="Arial" panose="020B0604020202020204" pitchFamily="34" charset="0"/>
              </a:endParaRPr>
            </a:p>
          </p:txBody>
        </p:sp>
        <p:sp>
          <p:nvSpPr>
            <p:cNvPr id="51" name="Line 106"/>
            <p:cNvSpPr>
              <a:spLocks noChangeShapeType="1"/>
            </p:cNvSpPr>
            <p:nvPr/>
          </p:nvSpPr>
          <p:spPr bwMode="auto">
            <a:xfrm>
              <a:off x="1776" y="1584"/>
              <a:ext cx="2064" cy="0"/>
            </a:xfrm>
            <a:prstGeom prst="line">
              <a:avLst/>
            </a:prstGeom>
            <a:noFill/>
            <a:ln w="9525">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grpSp>
        <p:nvGrpSpPr>
          <p:cNvPr id="59" name="Group 96"/>
          <p:cNvGrpSpPr>
            <a:grpSpLocks/>
          </p:cNvGrpSpPr>
          <p:nvPr/>
        </p:nvGrpSpPr>
        <p:grpSpPr bwMode="auto">
          <a:xfrm>
            <a:off x="943708" y="5623172"/>
            <a:ext cx="7772401" cy="609600"/>
            <a:chOff x="1440" y="1296"/>
            <a:chExt cx="3984" cy="384"/>
          </a:xfrm>
        </p:grpSpPr>
        <p:grpSp>
          <p:nvGrpSpPr>
            <p:cNvPr id="60" name="Group 97"/>
            <p:cNvGrpSpPr>
              <a:grpSpLocks/>
            </p:cNvGrpSpPr>
            <p:nvPr/>
          </p:nvGrpSpPr>
          <p:grpSpPr bwMode="auto">
            <a:xfrm>
              <a:off x="1440" y="1296"/>
              <a:ext cx="336" cy="384"/>
              <a:chOff x="982" y="214"/>
              <a:chExt cx="759" cy="872"/>
            </a:xfrm>
          </p:grpSpPr>
          <p:sp>
            <p:nvSpPr>
              <p:cNvPr id="63" name="Freeform 98"/>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64" name="Freeform 99"/>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65" name="Freeform 100"/>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66" name="Freeform 101"/>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67" name="Freeform 102"/>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68" name="Freeform 103"/>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69" name="Freeform 104"/>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61" name="Rectangle 105"/>
            <p:cNvSpPr>
              <a:spLocks noChangeArrowheads="1"/>
            </p:cNvSpPr>
            <p:nvPr/>
          </p:nvSpPr>
          <p:spPr bwMode="auto">
            <a:xfrm>
              <a:off x="1792" y="1296"/>
              <a:ext cx="3632" cy="330"/>
            </a:xfrm>
            <a:prstGeom prst="rect">
              <a:avLst/>
            </a:prstGeom>
            <a:noFill/>
            <a:ln>
              <a:noFill/>
            </a:ln>
            <a:effectLst/>
            <a:extLst>
              <a:ext uri="{909E8E84-426E-40DD-AFC4-6F175D3DCCD1}">
                <a14:hiddenFill xmlns:a14="http://schemas.microsoft.com/office/drawing/2010/main" xmlns="">
                  <a:gradFill rotWithShape="1">
                    <a:gsLst>
                      <a:gs pos="0">
                        <a:schemeClr val="hlink">
                          <a:gamma/>
                          <a:tint val="42353"/>
                          <a:invGamma/>
                        </a:schemeClr>
                      </a:gs>
                      <a:gs pos="100000">
                        <a:schemeClr val="hlink"/>
                      </a:gs>
                    </a:gsLst>
                    <a:path path="shape">
                      <a:fillToRect l="50000" t="50000" r="50000" b="50000"/>
                    </a:path>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just" eaLnBrk="0" hangingPunct="0"/>
              <a:r>
                <a:rPr lang="en-US" sz="2800" dirty="0" err="1" smtClean="0">
                  <a:solidFill>
                    <a:srgbClr val="000000"/>
                  </a:solidFill>
                  <a:latin typeface="Arial" panose="020B0604020202020204" pitchFamily="34" charset="0"/>
                  <a:cs typeface="Arial" panose="020B0604020202020204" pitchFamily="34" charset="0"/>
                </a:rPr>
                <a:t>Quản</a:t>
              </a:r>
              <a:r>
                <a:rPr lang="en-US" sz="2800" dirty="0" smtClean="0">
                  <a:solidFill>
                    <a:srgbClr val="000000"/>
                  </a:solidFill>
                  <a:latin typeface="Arial" panose="020B0604020202020204" pitchFamily="34" charset="0"/>
                  <a:cs typeface="Arial" panose="020B0604020202020204" pitchFamily="34" charset="0"/>
                </a:rPr>
                <a:t> </a:t>
              </a:r>
              <a:r>
                <a:rPr lang="en-US" sz="2800" dirty="0" err="1" smtClean="0">
                  <a:solidFill>
                    <a:srgbClr val="000000"/>
                  </a:solidFill>
                  <a:latin typeface="Arial" panose="020B0604020202020204" pitchFamily="34" charset="0"/>
                  <a:cs typeface="Arial" panose="020B0604020202020204" pitchFamily="34" charset="0"/>
                </a:rPr>
                <a:t>lý</a:t>
              </a:r>
              <a:r>
                <a:rPr lang="en-US" sz="2800" dirty="0" smtClean="0">
                  <a:solidFill>
                    <a:srgbClr val="000000"/>
                  </a:solidFill>
                  <a:latin typeface="Arial" panose="020B0604020202020204" pitchFamily="34" charset="0"/>
                  <a:cs typeface="Arial" panose="020B0604020202020204" pitchFamily="34" charset="0"/>
                </a:rPr>
                <a:t> </a:t>
              </a:r>
              <a:r>
                <a:rPr lang="en-US" sz="2800" dirty="0" err="1" smtClean="0">
                  <a:solidFill>
                    <a:srgbClr val="000000"/>
                  </a:solidFill>
                  <a:latin typeface="Arial" panose="020B0604020202020204" pitchFamily="34" charset="0"/>
                  <a:cs typeface="Arial" panose="020B0604020202020204" pitchFamily="34" charset="0"/>
                </a:rPr>
                <a:t>vận</a:t>
              </a:r>
              <a:r>
                <a:rPr lang="en-US" sz="2800" dirty="0" smtClean="0">
                  <a:solidFill>
                    <a:srgbClr val="000000"/>
                  </a:solidFill>
                  <a:latin typeface="Arial" panose="020B0604020202020204" pitchFamily="34" charset="0"/>
                  <a:cs typeface="Arial" panose="020B0604020202020204" pitchFamily="34" charset="0"/>
                </a:rPr>
                <a:t> </a:t>
              </a:r>
              <a:r>
                <a:rPr lang="en-US" sz="2800" dirty="0" err="1" smtClean="0">
                  <a:solidFill>
                    <a:srgbClr val="000000"/>
                  </a:solidFill>
                  <a:latin typeface="Arial" panose="020B0604020202020204" pitchFamily="34" charset="0"/>
                  <a:cs typeface="Arial" panose="020B0604020202020204" pitchFamily="34" charset="0"/>
                </a:rPr>
                <a:t>hành</a:t>
              </a:r>
              <a:r>
                <a:rPr lang="en-US" sz="2800" dirty="0" smtClean="0">
                  <a:solidFill>
                    <a:srgbClr val="000000"/>
                  </a:solidFill>
                  <a:latin typeface="Arial" panose="020B0604020202020204" pitchFamily="34" charset="0"/>
                  <a:cs typeface="Arial" panose="020B0604020202020204" pitchFamily="34" charset="0"/>
                </a:rPr>
                <a:t> </a:t>
              </a:r>
              <a:r>
                <a:rPr lang="en-US" sz="2800" dirty="0" err="1" smtClean="0">
                  <a:solidFill>
                    <a:srgbClr val="000000"/>
                  </a:solidFill>
                  <a:latin typeface="Arial" panose="020B0604020202020204" pitchFamily="34" charset="0"/>
                  <a:cs typeface="Arial" panose="020B0604020202020204" pitchFamily="34" charset="0"/>
                </a:rPr>
                <a:t>và</a:t>
              </a:r>
              <a:r>
                <a:rPr lang="en-US" sz="2800" dirty="0" smtClean="0">
                  <a:solidFill>
                    <a:srgbClr val="000000"/>
                  </a:solidFill>
                  <a:latin typeface="Arial" panose="020B0604020202020204" pitchFamily="34" charset="0"/>
                  <a:cs typeface="Arial" panose="020B0604020202020204" pitchFamily="34" charset="0"/>
                </a:rPr>
                <a:t> </a:t>
              </a:r>
              <a:r>
                <a:rPr lang="en-US" sz="2800" dirty="0" err="1" smtClean="0">
                  <a:solidFill>
                    <a:srgbClr val="000000"/>
                  </a:solidFill>
                  <a:latin typeface="Arial" panose="020B0604020202020204" pitchFamily="34" charset="0"/>
                  <a:cs typeface="Arial" panose="020B0604020202020204" pitchFamily="34" charset="0"/>
                </a:rPr>
                <a:t>trao</a:t>
              </a:r>
              <a:r>
                <a:rPr lang="en-US" sz="2800" dirty="0" smtClean="0">
                  <a:solidFill>
                    <a:srgbClr val="000000"/>
                  </a:solidFill>
                  <a:latin typeface="Arial" panose="020B0604020202020204" pitchFamily="34" charset="0"/>
                  <a:cs typeface="Arial" panose="020B0604020202020204" pitchFamily="34" charset="0"/>
                </a:rPr>
                <a:t> </a:t>
              </a:r>
              <a:r>
                <a:rPr lang="en-US" sz="2800" dirty="0" err="1" smtClean="0">
                  <a:solidFill>
                    <a:srgbClr val="000000"/>
                  </a:solidFill>
                  <a:latin typeface="Arial" panose="020B0604020202020204" pitchFamily="34" charset="0"/>
                  <a:cs typeface="Arial" panose="020B0604020202020204" pitchFamily="34" charset="0"/>
                </a:rPr>
                <a:t>đổi</a:t>
              </a:r>
              <a:r>
                <a:rPr lang="en-US" sz="2800" dirty="0" smtClean="0">
                  <a:solidFill>
                    <a:srgbClr val="000000"/>
                  </a:solidFill>
                  <a:latin typeface="Arial" panose="020B0604020202020204" pitchFamily="34" charset="0"/>
                  <a:cs typeface="Arial" panose="020B0604020202020204" pitchFamily="34" charset="0"/>
                </a:rPr>
                <a:t> </a:t>
              </a:r>
              <a:r>
                <a:rPr lang="en-US" sz="2800" dirty="0" err="1" smtClean="0">
                  <a:solidFill>
                    <a:srgbClr val="000000"/>
                  </a:solidFill>
                  <a:latin typeface="Arial" panose="020B0604020202020204" pitchFamily="34" charset="0"/>
                  <a:cs typeface="Arial" panose="020B0604020202020204" pitchFamily="34" charset="0"/>
                </a:rPr>
                <a:t>thông</a:t>
              </a:r>
              <a:r>
                <a:rPr lang="en-US" sz="2800" dirty="0" smtClean="0">
                  <a:solidFill>
                    <a:srgbClr val="000000"/>
                  </a:solidFill>
                  <a:latin typeface="Arial" panose="020B0604020202020204" pitchFamily="34" charset="0"/>
                  <a:cs typeface="Arial" panose="020B0604020202020204" pitchFamily="34" charset="0"/>
                </a:rPr>
                <a:t> tin</a:t>
              </a:r>
              <a:endParaRPr lang="en-US" sz="2800" dirty="0">
                <a:solidFill>
                  <a:srgbClr val="000000"/>
                </a:solidFill>
                <a:latin typeface="Arial" panose="020B0604020202020204" pitchFamily="34" charset="0"/>
                <a:cs typeface="Arial" panose="020B0604020202020204" pitchFamily="34" charset="0"/>
              </a:endParaRPr>
            </a:p>
          </p:txBody>
        </p:sp>
        <p:sp>
          <p:nvSpPr>
            <p:cNvPr id="62" name="Line 106"/>
            <p:cNvSpPr>
              <a:spLocks noChangeShapeType="1"/>
            </p:cNvSpPr>
            <p:nvPr/>
          </p:nvSpPr>
          <p:spPr bwMode="auto">
            <a:xfrm>
              <a:off x="1776" y="1584"/>
              <a:ext cx="2064" cy="0"/>
            </a:xfrm>
            <a:prstGeom prst="line">
              <a:avLst/>
            </a:prstGeom>
            <a:noFill/>
            <a:ln w="9525">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xmlns="" val="115535739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z="2600" dirty="0" err="1"/>
              <a:t>Tài</a:t>
            </a:r>
            <a:r>
              <a:rPr lang="en-US" sz="2600" dirty="0"/>
              <a:t> </a:t>
            </a:r>
            <a:r>
              <a:rPr lang="en-US" sz="2600" dirty="0" err="1"/>
              <a:t>sản</a:t>
            </a:r>
            <a:r>
              <a:rPr lang="en-US" sz="2600" dirty="0"/>
              <a:t> </a:t>
            </a:r>
            <a:r>
              <a:rPr lang="en-US" sz="2600" dirty="0" err="1"/>
              <a:t>vật</a:t>
            </a:r>
            <a:r>
              <a:rPr lang="en-US" sz="2600" dirty="0"/>
              <a:t> </a:t>
            </a:r>
            <a:r>
              <a:rPr lang="en-US" sz="2600" dirty="0" err="1"/>
              <a:t>lý</a:t>
            </a:r>
            <a:r>
              <a:rPr lang="en-US" sz="2600" dirty="0"/>
              <a:t> </a:t>
            </a:r>
            <a:r>
              <a:rPr lang="en-US" sz="2600" dirty="0" err="1"/>
              <a:t>thuộc</a:t>
            </a:r>
            <a:r>
              <a:rPr lang="en-US" sz="2600" dirty="0"/>
              <a:t> </a:t>
            </a:r>
            <a:r>
              <a:rPr lang="en-US" sz="2600" dirty="0" err="1"/>
              <a:t>hệ</a:t>
            </a:r>
            <a:r>
              <a:rPr lang="en-US" sz="2600" dirty="0"/>
              <a:t> </a:t>
            </a:r>
            <a:r>
              <a:rPr lang="en-US" sz="2600" dirty="0" err="1"/>
              <a:t>thống</a:t>
            </a:r>
            <a:r>
              <a:rPr lang="en-US" sz="2600" dirty="0"/>
              <a:t> </a:t>
            </a:r>
            <a:r>
              <a:rPr lang="en-US" sz="2600" dirty="0" err="1"/>
              <a:t>công</a:t>
            </a:r>
            <a:r>
              <a:rPr lang="en-US" sz="2600" dirty="0"/>
              <a:t> </a:t>
            </a:r>
            <a:r>
              <a:rPr lang="en-US" sz="2600" dirty="0" err="1"/>
              <a:t>nghệ</a:t>
            </a:r>
            <a:r>
              <a:rPr lang="en-US" sz="2600" dirty="0"/>
              <a:t> </a:t>
            </a:r>
            <a:r>
              <a:rPr lang="en-US" sz="2600" dirty="0" err="1"/>
              <a:t>thông</a:t>
            </a:r>
            <a:r>
              <a:rPr lang="en-US" sz="2600" dirty="0"/>
              <a:t> tin </a:t>
            </a:r>
            <a:r>
              <a:rPr lang="en-US" sz="2600" dirty="0" err="1"/>
              <a:t>quan</a:t>
            </a:r>
            <a:r>
              <a:rPr lang="en-US" sz="2600" dirty="0"/>
              <a:t> </a:t>
            </a:r>
            <a:r>
              <a:rPr lang="en-US" sz="2600" dirty="0" err="1"/>
              <a:t>trọng</a:t>
            </a:r>
            <a:r>
              <a:rPr lang="en-US" sz="2600" dirty="0"/>
              <a:t> </a:t>
            </a:r>
            <a:r>
              <a:rPr lang="en-US" sz="2600" dirty="0" err="1"/>
              <a:t>phải</a:t>
            </a:r>
            <a:r>
              <a:rPr lang="en-US" sz="2600" dirty="0"/>
              <a:t> </a:t>
            </a:r>
            <a:r>
              <a:rPr lang="en-US" sz="2600" dirty="0" err="1"/>
              <a:t>được</a:t>
            </a:r>
            <a:r>
              <a:rPr lang="en-US" sz="2600" dirty="0"/>
              <a:t> </a:t>
            </a:r>
            <a:r>
              <a:rPr lang="en-US" sz="2600" dirty="0" err="1"/>
              <a:t>bảo</a:t>
            </a:r>
            <a:r>
              <a:rPr lang="en-US" sz="2600" dirty="0"/>
              <a:t> </a:t>
            </a:r>
            <a:r>
              <a:rPr lang="en-US" sz="2600" dirty="0" err="1"/>
              <a:t>đảm</a:t>
            </a:r>
            <a:r>
              <a:rPr lang="en-US" sz="2600" dirty="0"/>
              <a:t> </a:t>
            </a:r>
            <a:r>
              <a:rPr lang="en-US" sz="2600" dirty="0" err="1"/>
              <a:t>về</a:t>
            </a:r>
            <a:r>
              <a:rPr lang="en-US" sz="2600" dirty="0"/>
              <a:t> </a:t>
            </a:r>
            <a:r>
              <a:rPr lang="en-US" sz="2600" dirty="0" err="1"/>
              <a:t>nguồn</a:t>
            </a:r>
            <a:r>
              <a:rPr lang="en-US" sz="2600" dirty="0"/>
              <a:t> </a:t>
            </a:r>
            <a:r>
              <a:rPr lang="en-US" sz="2600" dirty="0" err="1"/>
              <a:t>điện</a:t>
            </a:r>
            <a:r>
              <a:rPr lang="en-US" sz="2600" dirty="0"/>
              <a:t> </a:t>
            </a:r>
            <a:r>
              <a:rPr lang="en-US" sz="2600" dirty="0" err="1"/>
              <a:t>và</a:t>
            </a:r>
            <a:r>
              <a:rPr lang="en-US" sz="2600" dirty="0"/>
              <a:t> </a:t>
            </a:r>
            <a:r>
              <a:rPr lang="en-US" sz="2600" dirty="0" err="1"/>
              <a:t>các</a:t>
            </a:r>
            <a:r>
              <a:rPr lang="en-US" sz="2600" dirty="0"/>
              <a:t> </a:t>
            </a:r>
            <a:r>
              <a:rPr lang="en-US" sz="2600" dirty="0" err="1"/>
              <a:t>hệ</a:t>
            </a:r>
            <a:r>
              <a:rPr lang="en-US" sz="2600" dirty="0"/>
              <a:t> </a:t>
            </a:r>
            <a:r>
              <a:rPr lang="en-US" sz="2600" dirty="0" err="1"/>
              <a:t>thống</a:t>
            </a:r>
            <a:r>
              <a:rPr lang="en-US" sz="2600" dirty="0"/>
              <a:t> </a:t>
            </a:r>
            <a:r>
              <a:rPr lang="en-US" sz="2600" dirty="0" err="1"/>
              <a:t>hỗ</a:t>
            </a:r>
            <a:r>
              <a:rPr lang="en-US" sz="2600" dirty="0"/>
              <a:t> </a:t>
            </a:r>
            <a:r>
              <a:rPr lang="en-US" sz="2600" dirty="0" err="1"/>
              <a:t>trợ</a:t>
            </a:r>
            <a:r>
              <a:rPr lang="en-US" sz="2600" dirty="0"/>
              <a:t> </a:t>
            </a:r>
            <a:r>
              <a:rPr lang="en-US" sz="2600" dirty="0" err="1"/>
              <a:t>khi</a:t>
            </a:r>
            <a:r>
              <a:rPr lang="en-US" sz="2600" dirty="0"/>
              <a:t> </a:t>
            </a:r>
            <a:r>
              <a:rPr lang="en-US" sz="2600" dirty="0" err="1" smtClean="0"/>
              <a:t>hạ</a:t>
            </a:r>
            <a:r>
              <a:rPr lang="en-US" sz="2600" dirty="0" smtClean="0"/>
              <a:t> </a:t>
            </a:r>
            <a:r>
              <a:rPr lang="en-US" sz="2600" dirty="0" err="1" smtClean="0"/>
              <a:t>tầng</a:t>
            </a:r>
            <a:r>
              <a:rPr lang="en-US" sz="2600" dirty="0" smtClean="0"/>
              <a:t> </a:t>
            </a:r>
            <a:r>
              <a:rPr lang="en-US" sz="2600" dirty="0" err="1" smtClean="0"/>
              <a:t>cơ</a:t>
            </a:r>
            <a:r>
              <a:rPr lang="en-US" sz="2600" dirty="0" smtClean="0"/>
              <a:t> </a:t>
            </a:r>
            <a:r>
              <a:rPr lang="en-US" sz="2600" dirty="0" err="1" smtClean="0"/>
              <a:t>bản</a:t>
            </a:r>
            <a:r>
              <a:rPr lang="en-US" sz="2600" dirty="0" smtClean="0"/>
              <a:t> </a:t>
            </a:r>
            <a:r>
              <a:rPr lang="en-US" sz="2600" dirty="0" err="1" smtClean="0"/>
              <a:t>không</a:t>
            </a:r>
            <a:r>
              <a:rPr lang="en-US" sz="2600" dirty="0" smtClean="0"/>
              <a:t> an </a:t>
            </a:r>
            <a:r>
              <a:rPr lang="en-US" sz="2600" dirty="0" err="1" smtClean="0"/>
              <a:t>toàn</a:t>
            </a:r>
            <a:r>
              <a:rPr lang="en-US" sz="2600" dirty="0" smtClean="0"/>
              <a:t>. </a:t>
            </a:r>
            <a:endParaRPr lang="en-US" sz="2600" dirty="0"/>
          </a:p>
          <a:p>
            <a:pPr lvl="0"/>
            <a:r>
              <a:rPr lang="en-US" sz="2600" dirty="0" err="1"/>
              <a:t>Các</a:t>
            </a:r>
            <a:r>
              <a:rPr lang="en-US" sz="2600" dirty="0"/>
              <a:t> </a:t>
            </a:r>
            <a:r>
              <a:rPr lang="en-US" sz="2600" dirty="0" err="1"/>
              <a:t>trang</a:t>
            </a:r>
            <a:r>
              <a:rPr lang="en-US" sz="2600" dirty="0"/>
              <a:t> </a:t>
            </a:r>
            <a:r>
              <a:rPr lang="en-US" sz="2600" dirty="0" err="1"/>
              <a:t>thiết</a:t>
            </a:r>
            <a:r>
              <a:rPr lang="en-US" sz="2600" dirty="0"/>
              <a:t> </a:t>
            </a:r>
            <a:r>
              <a:rPr lang="en-US" sz="2600" dirty="0" err="1"/>
              <a:t>bị</a:t>
            </a:r>
            <a:r>
              <a:rPr lang="en-US" sz="2600" dirty="0"/>
              <a:t> </a:t>
            </a:r>
            <a:r>
              <a:rPr lang="en-US" sz="2600" dirty="0" err="1"/>
              <a:t>dùng</a:t>
            </a:r>
            <a:r>
              <a:rPr lang="en-US" sz="2600" dirty="0"/>
              <a:t> </a:t>
            </a:r>
            <a:r>
              <a:rPr lang="en-US" sz="2600" dirty="0" err="1"/>
              <a:t>cho</a:t>
            </a:r>
            <a:r>
              <a:rPr lang="en-US" sz="2600" dirty="0"/>
              <a:t> </a:t>
            </a:r>
            <a:r>
              <a:rPr lang="en-US" sz="2600" dirty="0" err="1"/>
              <a:t>hoạt</a:t>
            </a:r>
            <a:r>
              <a:rPr lang="en-US" sz="2600" dirty="0"/>
              <a:t> </a:t>
            </a:r>
            <a:r>
              <a:rPr lang="en-US" sz="2600" dirty="0" err="1"/>
              <a:t>động</a:t>
            </a:r>
            <a:r>
              <a:rPr lang="en-US" sz="2600" dirty="0"/>
              <a:t> </a:t>
            </a:r>
            <a:r>
              <a:rPr lang="en-US" sz="2600" dirty="0" err="1"/>
              <a:t>nghiệp</a:t>
            </a:r>
            <a:r>
              <a:rPr lang="en-US" sz="2600" dirty="0"/>
              <a:t> </a:t>
            </a:r>
            <a:r>
              <a:rPr lang="en-US" sz="2600" dirty="0" err="1"/>
              <a:t>vụ</a:t>
            </a:r>
            <a:r>
              <a:rPr lang="en-US" sz="2600" dirty="0"/>
              <a:t> </a:t>
            </a:r>
            <a:r>
              <a:rPr lang="en-US" sz="2600" dirty="0" err="1"/>
              <a:t>lắp</a:t>
            </a:r>
            <a:r>
              <a:rPr lang="en-US" sz="2600" dirty="0"/>
              <a:t> </a:t>
            </a:r>
            <a:r>
              <a:rPr lang="en-US" sz="2600" dirty="0" err="1"/>
              <a:t>đặt</a:t>
            </a:r>
            <a:r>
              <a:rPr lang="en-US" sz="2600" dirty="0"/>
              <a:t> </a:t>
            </a:r>
            <a:r>
              <a:rPr lang="en-US" sz="2600" dirty="0" err="1"/>
              <a:t>bên</a:t>
            </a:r>
            <a:r>
              <a:rPr lang="en-US" sz="2600" dirty="0"/>
              <a:t> </a:t>
            </a:r>
            <a:r>
              <a:rPr lang="en-US" sz="2600" dirty="0" err="1"/>
              <a:t>ngoài</a:t>
            </a:r>
            <a:r>
              <a:rPr lang="en-US" sz="2600" dirty="0"/>
              <a:t> </a:t>
            </a:r>
            <a:r>
              <a:rPr lang="en-US" sz="2600" dirty="0" err="1"/>
              <a:t>trụ</a:t>
            </a:r>
            <a:r>
              <a:rPr lang="en-US" sz="2600" dirty="0"/>
              <a:t> </a:t>
            </a:r>
            <a:r>
              <a:rPr lang="en-US" sz="2600" dirty="0" err="1"/>
              <a:t>sở</a:t>
            </a:r>
            <a:r>
              <a:rPr lang="en-US" sz="2600" dirty="0"/>
              <a:t> </a:t>
            </a:r>
            <a:r>
              <a:rPr lang="en-US" sz="2600" dirty="0" err="1"/>
              <a:t>chính</a:t>
            </a:r>
            <a:r>
              <a:rPr lang="en-US" sz="2600" dirty="0"/>
              <a:t> </a:t>
            </a:r>
            <a:r>
              <a:rPr lang="en-US" sz="2600" dirty="0" err="1"/>
              <a:t>của</a:t>
            </a:r>
            <a:r>
              <a:rPr lang="en-US" sz="2600" dirty="0"/>
              <a:t> CSYT </a:t>
            </a:r>
            <a:r>
              <a:rPr lang="en-US" sz="2600" dirty="0" err="1"/>
              <a:t>phải</a:t>
            </a:r>
            <a:r>
              <a:rPr lang="en-US" sz="2600" dirty="0"/>
              <a:t> </a:t>
            </a:r>
            <a:r>
              <a:rPr lang="en-US" sz="2600" dirty="0" err="1"/>
              <a:t>có</a:t>
            </a:r>
            <a:r>
              <a:rPr lang="en-US" sz="2600" dirty="0"/>
              <a:t> </a:t>
            </a:r>
            <a:r>
              <a:rPr lang="en-US" sz="2600" dirty="0" err="1"/>
              <a:t>biện</a:t>
            </a:r>
            <a:r>
              <a:rPr lang="en-US" sz="2600" dirty="0"/>
              <a:t> </a:t>
            </a:r>
            <a:r>
              <a:rPr lang="en-US" sz="2600" dirty="0" err="1"/>
              <a:t>pháp</a:t>
            </a:r>
            <a:r>
              <a:rPr lang="en-US" sz="2600" dirty="0"/>
              <a:t> </a:t>
            </a:r>
            <a:r>
              <a:rPr lang="en-US" sz="2600" dirty="0" err="1"/>
              <a:t>giám</a:t>
            </a:r>
            <a:r>
              <a:rPr lang="en-US" sz="2600" dirty="0"/>
              <a:t> </a:t>
            </a:r>
            <a:r>
              <a:rPr lang="en-US" sz="2600" dirty="0" err="1"/>
              <a:t>sát</a:t>
            </a:r>
            <a:r>
              <a:rPr lang="en-US" sz="2600" dirty="0"/>
              <a:t>, </a:t>
            </a:r>
            <a:r>
              <a:rPr lang="en-US" sz="2600" dirty="0" err="1"/>
              <a:t>bảo</a:t>
            </a:r>
            <a:r>
              <a:rPr lang="en-US" sz="2600" dirty="0"/>
              <a:t> </a:t>
            </a:r>
            <a:r>
              <a:rPr lang="en-US" sz="2600" dirty="0" err="1"/>
              <a:t>vệ</a:t>
            </a:r>
            <a:r>
              <a:rPr lang="en-US" sz="2600" dirty="0"/>
              <a:t> an </a:t>
            </a:r>
            <a:r>
              <a:rPr lang="en-US" sz="2600" dirty="0" err="1"/>
              <a:t>toàn</a:t>
            </a:r>
            <a:r>
              <a:rPr lang="en-US" sz="2600" dirty="0"/>
              <a:t> </a:t>
            </a:r>
            <a:r>
              <a:rPr lang="en-US" sz="2600" dirty="0" err="1"/>
              <a:t>phòng</a:t>
            </a:r>
            <a:r>
              <a:rPr lang="en-US" sz="2600" dirty="0"/>
              <a:t> </a:t>
            </a:r>
            <a:r>
              <a:rPr lang="en-US" sz="2600" dirty="0" err="1"/>
              <a:t>chống</a:t>
            </a:r>
            <a:r>
              <a:rPr lang="en-US" sz="2600" dirty="0"/>
              <a:t> </a:t>
            </a:r>
            <a:r>
              <a:rPr lang="en-US" sz="2600" dirty="0" err="1"/>
              <a:t>truy</a:t>
            </a:r>
            <a:r>
              <a:rPr lang="en-US" sz="2600" dirty="0"/>
              <a:t> </a:t>
            </a:r>
            <a:r>
              <a:rPr lang="en-US" sz="2600" dirty="0" err="1"/>
              <a:t>cập</a:t>
            </a:r>
            <a:r>
              <a:rPr lang="en-US" sz="2600" dirty="0"/>
              <a:t> </a:t>
            </a:r>
            <a:r>
              <a:rPr lang="en-US" sz="2600" dirty="0" err="1"/>
              <a:t>bất</a:t>
            </a:r>
            <a:r>
              <a:rPr lang="en-US" sz="2600" dirty="0"/>
              <a:t> </a:t>
            </a:r>
            <a:r>
              <a:rPr lang="en-US" sz="2600" dirty="0" err="1"/>
              <a:t>hợp</a:t>
            </a:r>
            <a:r>
              <a:rPr lang="en-US" sz="2600" dirty="0"/>
              <a:t> </a:t>
            </a:r>
            <a:r>
              <a:rPr lang="en-US" sz="2600" dirty="0" err="1"/>
              <a:t>pháp</a:t>
            </a:r>
            <a:r>
              <a:rPr lang="en-US" sz="2600" dirty="0"/>
              <a:t> </a:t>
            </a:r>
            <a:r>
              <a:rPr lang="en-US" sz="2600" dirty="0" err="1"/>
              <a:t>từ</a:t>
            </a:r>
            <a:r>
              <a:rPr lang="en-US" sz="2600" dirty="0"/>
              <a:t> </a:t>
            </a:r>
            <a:r>
              <a:rPr lang="en-US" sz="2600" dirty="0" err="1"/>
              <a:t>xa</a:t>
            </a:r>
            <a:r>
              <a:rPr lang="en-US" sz="2600" dirty="0" smtClean="0"/>
              <a:t>.</a:t>
            </a:r>
            <a:endParaRPr lang="en-US" sz="2600" dirty="0"/>
          </a:p>
        </p:txBody>
      </p:sp>
      <p:sp>
        <p:nvSpPr>
          <p:cNvPr id="2" name="Title 1"/>
          <p:cNvSpPr>
            <a:spLocks noGrp="1"/>
          </p:cNvSpPr>
          <p:nvPr>
            <p:ph type="title"/>
          </p:nvPr>
        </p:nvSpPr>
        <p:spPr>
          <a:xfrm>
            <a:off x="990600" y="122238"/>
            <a:ext cx="6934200" cy="563562"/>
          </a:xfrm>
        </p:spPr>
        <p:txBody>
          <a:bodyPr/>
          <a:lstStyle/>
          <a:p>
            <a:pPr lvl="0"/>
            <a:r>
              <a:rPr lang="en-US" dirty="0" err="1"/>
              <a:t>Quản</a:t>
            </a:r>
            <a:r>
              <a:rPr lang="en-US" dirty="0"/>
              <a:t> </a:t>
            </a:r>
            <a:r>
              <a:rPr lang="en-US" dirty="0" err="1"/>
              <a:t>lý</a:t>
            </a:r>
            <a:r>
              <a:rPr lang="en-US" dirty="0"/>
              <a:t> an </a:t>
            </a:r>
            <a:r>
              <a:rPr lang="en-US" dirty="0" err="1"/>
              <a:t>toàn</a:t>
            </a:r>
            <a:r>
              <a:rPr lang="en-US" dirty="0"/>
              <a:t> </a:t>
            </a:r>
            <a:r>
              <a:rPr lang="en-US" dirty="0" err="1"/>
              <a:t>cho</a:t>
            </a:r>
            <a:r>
              <a:rPr lang="en-US" dirty="0"/>
              <a:t> </a:t>
            </a:r>
            <a:r>
              <a:rPr lang="en-US" dirty="0" err="1"/>
              <a:t>tài</a:t>
            </a:r>
            <a:r>
              <a:rPr lang="en-US" dirty="0"/>
              <a:t> </a:t>
            </a:r>
            <a:r>
              <a:rPr lang="en-US" dirty="0" err="1"/>
              <a:t>sản</a:t>
            </a:r>
            <a:r>
              <a:rPr lang="en-US" dirty="0"/>
              <a:t> </a:t>
            </a:r>
            <a:r>
              <a:rPr lang="en-US" dirty="0" err="1"/>
              <a:t>vật</a:t>
            </a:r>
            <a:r>
              <a:rPr lang="en-US" dirty="0"/>
              <a:t> </a:t>
            </a:r>
            <a:r>
              <a:rPr lang="en-US" dirty="0" err="1"/>
              <a:t>lý</a:t>
            </a:r>
            <a:endParaRPr lang="en-US" dirty="0"/>
          </a:p>
        </p:txBody>
      </p:sp>
      <p:sp>
        <p:nvSpPr>
          <p:cNvPr id="4" name="Slide Number Placeholder 3"/>
          <p:cNvSpPr>
            <a:spLocks noGrp="1"/>
          </p:cNvSpPr>
          <p:nvPr>
            <p:ph type="sldNum" sz="quarter" idx="11"/>
          </p:nvPr>
        </p:nvSpPr>
        <p:spPr/>
        <p:txBody>
          <a:bodyPr/>
          <a:lstStyle/>
          <a:p>
            <a:fld id="{8A76F598-2AD5-48A0-92F4-156B40A68287}" type="slidenum">
              <a:rPr lang="en-US" smtClean="0"/>
              <a:pPr/>
              <a:t>20</a:t>
            </a:fld>
            <a:endParaRPr lang="en-US"/>
          </a:p>
        </p:txBody>
      </p:sp>
    </p:spTree>
    <p:extLst>
      <p:ext uri="{BB962C8B-B14F-4D97-AF65-F5344CB8AC3E}">
        <p14:creationId xmlns:p14="http://schemas.microsoft.com/office/powerpoint/2010/main" xmlns="" val="217575069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r>
              <a:rPr lang="en-US" i="0" dirty="0" err="1" smtClean="0"/>
              <a:t>Nội</a:t>
            </a:r>
            <a:r>
              <a:rPr lang="en-US" i="0" dirty="0" smtClean="0"/>
              <a:t> dung</a:t>
            </a:r>
            <a:endParaRPr lang="en-US" i="0" dirty="0">
              <a:solidFill>
                <a:schemeClr val="accent1"/>
              </a:solidFill>
            </a:endParaRPr>
          </a:p>
        </p:txBody>
      </p:sp>
      <p:grpSp>
        <p:nvGrpSpPr>
          <p:cNvPr id="87081" name="Group 41"/>
          <p:cNvGrpSpPr>
            <a:grpSpLocks/>
          </p:cNvGrpSpPr>
          <p:nvPr/>
        </p:nvGrpSpPr>
        <p:grpSpPr bwMode="auto">
          <a:xfrm>
            <a:off x="941472" y="1249391"/>
            <a:ext cx="5943600" cy="609600"/>
            <a:chOff x="1440" y="1296"/>
            <a:chExt cx="3744" cy="384"/>
          </a:xfrm>
        </p:grpSpPr>
        <p:grpSp>
          <p:nvGrpSpPr>
            <p:cNvPr id="87082" name="Group 42"/>
            <p:cNvGrpSpPr>
              <a:grpSpLocks/>
            </p:cNvGrpSpPr>
            <p:nvPr/>
          </p:nvGrpSpPr>
          <p:grpSpPr bwMode="auto">
            <a:xfrm>
              <a:off x="1440" y="1296"/>
              <a:ext cx="336" cy="384"/>
              <a:chOff x="982" y="214"/>
              <a:chExt cx="759" cy="872"/>
            </a:xfrm>
          </p:grpSpPr>
          <p:sp>
            <p:nvSpPr>
              <p:cNvPr id="87083" name="Freeform 43"/>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4" name="Freeform 44"/>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5" name="Freeform 45"/>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6" name="Freeform 46"/>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7" name="Freeform 47"/>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8" name="Freeform 48"/>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9" name="Freeform 49"/>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87090" name="Rectangle 50"/>
            <p:cNvSpPr>
              <a:spLocks noChangeArrowheads="1"/>
            </p:cNvSpPr>
            <p:nvPr/>
          </p:nvSpPr>
          <p:spPr bwMode="auto">
            <a:xfrm>
              <a:off x="1872" y="1296"/>
              <a:ext cx="3312" cy="330"/>
            </a:xfrm>
            <a:prstGeom prst="rect">
              <a:avLst/>
            </a:prstGeom>
            <a:noFill/>
            <a:ln>
              <a:noFill/>
            </a:ln>
            <a:effectLst/>
            <a:extLst>
              <a:ext uri="{909E8E84-426E-40DD-AFC4-6F175D3DCCD1}">
                <a14:hiddenFill xmlns:a14="http://schemas.microsoft.com/office/drawing/2010/main" xmlns="">
                  <a:gradFill rotWithShape="1">
                    <a:gsLst>
                      <a:gs pos="0">
                        <a:schemeClr val="hlink">
                          <a:gamma/>
                          <a:tint val="42353"/>
                          <a:invGamma/>
                        </a:schemeClr>
                      </a:gs>
                      <a:gs pos="100000">
                        <a:schemeClr val="hlink"/>
                      </a:gs>
                    </a:gsLst>
                    <a:path path="shape">
                      <a:fillToRect l="50000" t="50000" r="50000" b="50000"/>
                    </a:path>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eaLnBrk="0" hangingPunct="0"/>
              <a:r>
                <a:rPr lang="en-US" sz="2800" dirty="0" err="1" smtClean="0">
                  <a:solidFill>
                    <a:srgbClr val="DDDDDD"/>
                  </a:solidFill>
                  <a:latin typeface="Arial" panose="020B0604020202020204" pitchFamily="34" charset="0"/>
                  <a:cs typeface="Arial" panose="020B0604020202020204" pitchFamily="34" charset="0"/>
                </a:rPr>
                <a:t>Thuật</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ngữ</a:t>
              </a:r>
              <a:endParaRPr lang="en-US" sz="2800" dirty="0">
                <a:solidFill>
                  <a:srgbClr val="DDDDDD"/>
                </a:solidFill>
                <a:latin typeface="Arial" panose="020B0604020202020204" pitchFamily="34" charset="0"/>
                <a:cs typeface="Arial" panose="020B0604020202020204" pitchFamily="34" charset="0"/>
              </a:endParaRPr>
            </a:p>
          </p:txBody>
        </p:sp>
        <p:sp>
          <p:nvSpPr>
            <p:cNvPr id="87091" name="Line 51"/>
            <p:cNvSpPr>
              <a:spLocks noChangeShapeType="1"/>
            </p:cNvSpPr>
            <p:nvPr/>
          </p:nvSpPr>
          <p:spPr bwMode="auto">
            <a:xfrm>
              <a:off x="1776" y="1584"/>
              <a:ext cx="2064" cy="0"/>
            </a:xfrm>
            <a:prstGeom prst="line">
              <a:avLst/>
            </a:prstGeom>
            <a:noFill/>
            <a:ln w="9525">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grpSp>
        <p:nvGrpSpPr>
          <p:cNvPr id="87092" name="Group 52"/>
          <p:cNvGrpSpPr>
            <a:grpSpLocks/>
          </p:cNvGrpSpPr>
          <p:nvPr/>
        </p:nvGrpSpPr>
        <p:grpSpPr bwMode="auto">
          <a:xfrm>
            <a:off x="941472" y="2057464"/>
            <a:ext cx="6553204" cy="609600"/>
            <a:chOff x="1440" y="1296"/>
            <a:chExt cx="4128" cy="384"/>
          </a:xfrm>
        </p:grpSpPr>
        <p:grpSp>
          <p:nvGrpSpPr>
            <p:cNvPr id="87093" name="Group 53"/>
            <p:cNvGrpSpPr>
              <a:grpSpLocks/>
            </p:cNvGrpSpPr>
            <p:nvPr/>
          </p:nvGrpSpPr>
          <p:grpSpPr bwMode="auto">
            <a:xfrm>
              <a:off x="1440" y="1296"/>
              <a:ext cx="336" cy="384"/>
              <a:chOff x="982" y="214"/>
              <a:chExt cx="759" cy="872"/>
            </a:xfrm>
          </p:grpSpPr>
          <p:sp>
            <p:nvSpPr>
              <p:cNvPr id="87094" name="Freeform 54"/>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5" name="Freeform 55"/>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6" name="Freeform 56"/>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7" name="Freeform 57"/>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8" name="Freeform 58"/>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9" name="Freeform 59"/>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0" name="Freeform 60"/>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87101" name="Rectangle 61"/>
            <p:cNvSpPr>
              <a:spLocks noChangeArrowheads="1"/>
            </p:cNvSpPr>
            <p:nvPr/>
          </p:nvSpPr>
          <p:spPr bwMode="auto">
            <a:xfrm>
              <a:off x="1872" y="1296"/>
              <a:ext cx="3696" cy="330"/>
            </a:xfrm>
            <a:prstGeom prst="rect">
              <a:avLst/>
            </a:prstGeom>
            <a:noFill/>
            <a:ln>
              <a:noFill/>
            </a:ln>
            <a:effectLst/>
            <a:extLst>
              <a:ext uri="{909E8E84-426E-40DD-AFC4-6F175D3DCCD1}">
                <a14:hiddenFill xmlns:a14="http://schemas.microsoft.com/office/drawing/2010/main" xmlns="">
                  <a:gradFill rotWithShape="1">
                    <a:gsLst>
                      <a:gs pos="0">
                        <a:schemeClr val="accent2">
                          <a:gamma/>
                          <a:tint val="24314"/>
                          <a:invGamma/>
                        </a:schemeClr>
                      </a:gs>
                      <a:gs pos="100000">
                        <a:schemeClr val="accent2"/>
                      </a:gs>
                    </a:gsLst>
                    <a:path path="shape">
                      <a:fillToRect l="50000" t="50000" r="50000" b="50000"/>
                    </a:path>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eaLnBrk="0" hangingPunct="0"/>
              <a:r>
                <a:rPr lang="en-US" sz="2800" dirty="0" err="1" smtClean="0">
                  <a:solidFill>
                    <a:schemeClr val="bg1">
                      <a:lumMod val="85000"/>
                    </a:schemeClr>
                  </a:solidFill>
                  <a:latin typeface="Arial" panose="020B0604020202020204" pitchFamily="34" charset="0"/>
                  <a:cs typeface="Arial" panose="020B0604020202020204" pitchFamily="34" charset="0"/>
                </a:rPr>
                <a:t>Nguyên</a:t>
              </a:r>
              <a:r>
                <a:rPr lang="en-US" sz="2800" dirty="0" smtClean="0">
                  <a:solidFill>
                    <a:schemeClr val="bg1">
                      <a:lumMod val="85000"/>
                    </a:schemeClr>
                  </a:solidFill>
                  <a:latin typeface="Arial" panose="020B0604020202020204" pitchFamily="34" charset="0"/>
                  <a:cs typeface="Arial" panose="020B0604020202020204" pitchFamily="34" charset="0"/>
                </a:rPr>
                <a:t> </a:t>
              </a:r>
              <a:r>
                <a:rPr lang="en-US" sz="2800" dirty="0" err="1" smtClean="0">
                  <a:solidFill>
                    <a:schemeClr val="bg1">
                      <a:lumMod val="85000"/>
                    </a:schemeClr>
                  </a:solidFill>
                  <a:latin typeface="Arial" panose="020B0604020202020204" pitchFamily="34" charset="0"/>
                  <a:cs typeface="Arial" panose="020B0604020202020204" pitchFamily="34" charset="0"/>
                </a:rPr>
                <a:t>tắc</a:t>
              </a:r>
              <a:r>
                <a:rPr lang="en-US" sz="2800" dirty="0" smtClean="0">
                  <a:solidFill>
                    <a:schemeClr val="bg1">
                      <a:lumMod val="85000"/>
                    </a:schemeClr>
                  </a:solidFill>
                  <a:latin typeface="Arial" panose="020B0604020202020204" pitchFamily="34" charset="0"/>
                  <a:cs typeface="Arial" panose="020B0604020202020204" pitchFamily="34" charset="0"/>
                </a:rPr>
                <a:t> </a:t>
              </a:r>
              <a:r>
                <a:rPr lang="en-US" sz="2800" dirty="0" err="1" smtClean="0">
                  <a:solidFill>
                    <a:schemeClr val="bg1">
                      <a:lumMod val="85000"/>
                    </a:schemeClr>
                  </a:solidFill>
                  <a:latin typeface="Arial" panose="020B0604020202020204" pitchFamily="34" charset="0"/>
                  <a:cs typeface="Arial" panose="020B0604020202020204" pitchFamily="34" charset="0"/>
                </a:rPr>
                <a:t>cơ</a:t>
              </a:r>
              <a:r>
                <a:rPr lang="en-US" sz="2800" dirty="0" smtClean="0">
                  <a:solidFill>
                    <a:schemeClr val="bg1">
                      <a:lumMod val="85000"/>
                    </a:schemeClr>
                  </a:solidFill>
                  <a:latin typeface="Arial" panose="020B0604020202020204" pitchFamily="34" charset="0"/>
                  <a:cs typeface="Arial" panose="020B0604020202020204" pitchFamily="34" charset="0"/>
                </a:rPr>
                <a:t> </a:t>
              </a:r>
              <a:r>
                <a:rPr lang="en-US" sz="2800" dirty="0" err="1" smtClean="0">
                  <a:solidFill>
                    <a:schemeClr val="bg1">
                      <a:lumMod val="85000"/>
                    </a:schemeClr>
                  </a:solidFill>
                  <a:latin typeface="Arial" panose="020B0604020202020204" pitchFamily="34" charset="0"/>
                  <a:cs typeface="Arial" panose="020B0604020202020204" pitchFamily="34" charset="0"/>
                </a:rPr>
                <a:t>bản</a:t>
              </a:r>
              <a:endParaRPr lang="en-US" sz="2800" dirty="0">
                <a:solidFill>
                  <a:schemeClr val="bg1">
                    <a:lumMod val="85000"/>
                  </a:schemeClr>
                </a:solidFill>
                <a:latin typeface="Arial" panose="020B0604020202020204" pitchFamily="34" charset="0"/>
                <a:cs typeface="Arial" panose="020B0604020202020204" pitchFamily="34" charset="0"/>
              </a:endParaRPr>
            </a:p>
          </p:txBody>
        </p:sp>
        <p:sp>
          <p:nvSpPr>
            <p:cNvPr id="87102" name="Line 62"/>
            <p:cNvSpPr>
              <a:spLocks noChangeShapeType="1"/>
            </p:cNvSpPr>
            <p:nvPr/>
          </p:nvSpPr>
          <p:spPr bwMode="auto">
            <a:xfrm>
              <a:off x="1776" y="1584"/>
              <a:ext cx="2064" cy="0"/>
            </a:xfrm>
            <a:prstGeom prst="line">
              <a:avLst/>
            </a:prstGeom>
            <a:noFill/>
            <a:ln w="9525">
              <a:solidFill>
                <a:srgbClr val="7BA6F3"/>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grpSp>
        <p:nvGrpSpPr>
          <p:cNvPr id="87103" name="Group 63"/>
          <p:cNvGrpSpPr>
            <a:grpSpLocks/>
          </p:cNvGrpSpPr>
          <p:nvPr/>
        </p:nvGrpSpPr>
        <p:grpSpPr bwMode="auto">
          <a:xfrm>
            <a:off x="914400" y="2820013"/>
            <a:ext cx="7675234" cy="617538"/>
            <a:chOff x="1440" y="1291"/>
            <a:chExt cx="3793" cy="389"/>
          </a:xfrm>
        </p:grpSpPr>
        <p:sp>
          <p:nvSpPr>
            <p:cNvPr id="87112" name="Rectangle 72"/>
            <p:cNvSpPr>
              <a:spLocks noChangeArrowheads="1"/>
            </p:cNvSpPr>
            <p:nvPr/>
          </p:nvSpPr>
          <p:spPr bwMode="auto">
            <a:xfrm>
              <a:off x="1825" y="1291"/>
              <a:ext cx="3408" cy="330"/>
            </a:xfrm>
            <a:prstGeom prst="rect">
              <a:avLst/>
            </a:prstGeom>
            <a:noFill/>
            <a:ln>
              <a:noFill/>
            </a:ln>
            <a:effectLst/>
            <a:extLst>
              <a:ext uri="{909E8E84-426E-40DD-AFC4-6F175D3DCCD1}">
                <a14:hiddenFill xmlns:a14="http://schemas.microsoft.com/office/drawing/2010/main" xmlns="">
                  <a:gradFill rotWithShape="1">
                    <a:gsLst>
                      <a:gs pos="0">
                        <a:schemeClr val="folHlink">
                          <a:gamma/>
                          <a:tint val="21176"/>
                          <a:invGamma/>
                        </a:schemeClr>
                      </a:gs>
                      <a:gs pos="100000">
                        <a:schemeClr val="folHlink"/>
                      </a:gs>
                    </a:gsLst>
                    <a:path path="shape">
                      <a:fillToRect l="50000" t="50000" r="50000" b="50000"/>
                    </a:path>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eaLnBrk="0" hangingPunct="0"/>
              <a:r>
                <a:rPr lang="en-US" sz="2800" dirty="0" err="1" smtClean="0">
                  <a:solidFill>
                    <a:schemeClr val="bg1">
                      <a:lumMod val="85000"/>
                    </a:schemeClr>
                  </a:solidFill>
                  <a:latin typeface="Arial" panose="020B0604020202020204" pitchFamily="34" charset="0"/>
                  <a:cs typeface="Arial" panose="020B0604020202020204" pitchFamily="34" charset="0"/>
                </a:rPr>
                <a:t>Quy</a:t>
              </a:r>
              <a:r>
                <a:rPr lang="en-US" sz="2800" dirty="0" smtClean="0">
                  <a:solidFill>
                    <a:schemeClr val="bg1">
                      <a:lumMod val="85000"/>
                    </a:schemeClr>
                  </a:solidFill>
                  <a:latin typeface="Arial" panose="020B0604020202020204" pitchFamily="34" charset="0"/>
                  <a:cs typeface="Arial" panose="020B0604020202020204" pitchFamily="34" charset="0"/>
                </a:rPr>
                <a:t> </a:t>
              </a:r>
              <a:r>
                <a:rPr lang="en-US" sz="2800" dirty="0" err="1" smtClean="0">
                  <a:solidFill>
                    <a:schemeClr val="bg1">
                      <a:lumMod val="85000"/>
                    </a:schemeClr>
                  </a:solidFill>
                  <a:latin typeface="Arial" panose="020B0604020202020204" pitchFamily="34" charset="0"/>
                  <a:cs typeface="Arial" panose="020B0604020202020204" pitchFamily="34" charset="0"/>
                </a:rPr>
                <a:t>tắc</a:t>
              </a:r>
              <a:r>
                <a:rPr lang="en-US" sz="2800" dirty="0" smtClean="0">
                  <a:solidFill>
                    <a:schemeClr val="bg1">
                      <a:lumMod val="85000"/>
                    </a:schemeClr>
                  </a:solidFill>
                  <a:latin typeface="Arial" panose="020B0604020202020204" pitchFamily="34" charset="0"/>
                  <a:cs typeface="Arial" panose="020B0604020202020204" pitchFamily="34" charset="0"/>
                </a:rPr>
                <a:t> </a:t>
              </a:r>
              <a:r>
                <a:rPr lang="en-US" sz="2800" dirty="0" err="1" smtClean="0">
                  <a:solidFill>
                    <a:schemeClr val="bg1">
                      <a:lumMod val="85000"/>
                    </a:schemeClr>
                  </a:solidFill>
                  <a:latin typeface="Arial" panose="020B0604020202020204" pitchFamily="34" charset="0"/>
                  <a:cs typeface="Arial" panose="020B0604020202020204" pitchFamily="34" charset="0"/>
                </a:rPr>
                <a:t>chính</a:t>
              </a:r>
              <a:r>
                <a:rPr lang="en-US" sz="2800" dirty="0" smtClean="0">
                  <a:solidFill>
                    <a:schemeClr val="bg1">
                      <a:lumMod val="85000"/>
                    </a:schemeClr>
                  </a:solidFill>
                  <a:latin typeface="Arial" panose="020B0604020202020204" pitchFamily="34" charset="0"/>
                  <a:cs typeface="Arial" panose="020B0604020202020204" pitchFamily="34" charset="0"/>
                </a:rPr>
                <a:t> </a:t>
              </a:r>
              <a:r>
                <a:rPr lang="en-US" sz="2800" dirty="0" err="1" smtClean="0">
                  <a:solidFill>
                    <a:schemeClr val="bg1">
                      <a:lumMod val="85000"/>
                    </a:schemeClr>
                  </a:solidFill>
                  <a:latin typeface="Arial" panose="020B0604020202020204" pitchFamily="34" charset="0"/>
                  <a:cs typeface="Arial" panose="020B0604020202020204" pitchFamily="34" charset="0"/>
                </a:rPr>
                <a:t>về</a:t>
              </a:r>
              <a:r>
                <a:rPr lang="en-US" sz="2800" dirty="0" smtClean="0">
                  <a:solidFill>
                    <a:schemeClr val="bg1">
                      <a:lumMod val="85000"/>
                    </a:schemeClr>
                  </a:solidFill>
                  <a:latin typeface="Arial" panose="020B0604020202020204" pitchFamily="34" charset="0"/>
                  <a:cs typeface="Arial" panose="020B0604020202020204" pitchFamily="34" charset="0"/>
                </a:rPr>
                <a:t> </a:t>
              </a:r>
              <a:r>
                <a:rPr lang="en-US" sz="2800" dirty="0" err="1" smtClean="0">
                  <a:solidFill>
                    <a:schemeClr val="bg1">
                      <a:lumMod val="85000"/>
                    </a:schemeClr>
                  </a:solidFill>
                  <a:latin typeface="Arial" panose="020B0604020202020204" pitchFamily="34" charset="0"/>
                  <a:cs typeface="Arial" panose="020B0604020202020204" pitchFamily="34" charset="0"/>
                </a:rPr>
                <a:t>quản</a:t>
              </a:r>
              <a:r>
                <a:rPr lang="en-US" sz="2800" dirty="0" smtClean="0">
                  <a:solidFill>
                    <a:schemeClr val="bg1">
                      <a:lumMod val="85000"/>
                    </a:schemeClr>
                  </a:solidFill>
                  <a:latin typeface="Arial" panose="020B0604020202020204" pitchFamily="34" charset="0"/>
                  <a:cs typeface="Arial" panose="020B0604020202020204" pitchFamily="34" charset="0"/>
                </a:rPr>
                <a:t> </a:t>
              </a:r>
              <a:r>
                <a:rPr lang="en-US" sz="2800" dirty="0" err="1" smtClean="0">
                  <a:solidFill>
                    <a:schemeClr val="bg1">
                      <a:lumMod val="85000"/>
                    </a:schemeClr>
                  </a:solidFill>
                  <a:latin typeface="Arial" panose="020B0604020202020204" pitchFamily="34" charset="0"/>
                  <a:cs typeface="Arial" panose="020B0604020202020204" pitchFamily="34" charset="0"/>
                </a:rPr>
                <a:t>lý</a:t>
              </a:r>
              <a:r>
                <a:rPr lang="en-US" sz="2800" dirty="0">
                  <a:solidFill>
                    <a:schemeClr val="bg1">
                      <a:lumMod val="85000"/>
                    </a:schemeClr>
                  </a:solidFill>
                  <a:latin typeface="Arial" panose="020B0604020202020204" pitchFamily="34" charset="0"/>
                  <a:cs typeface="Arial" panose="020B0604020202020204" pitchFamily="34" charset="0"/>
                </a:rPr>
                <a:t> </a:t>
              </a:r>
              <a:r>
                <a:rPr lang="en-US" sz="2800" dirty="0" err="1" smtClean="0">
                  <a:solidFill>
                    <a:schemeClr val="bg1">
                      <a:lumMod val="85000"/>
                    </a:schemeClr>
                  </a:solidFill>
                  <a:latin typeface="Arial" panose="020B0604020202020204" pitchFamily="34" charset="0"/>
                  <a:cs typeface="Arial" panose="020B0604020202020204" pitchFamily="34" charset="0"/>
                </a:rPr>
                <a:t>tài</a:t>
              </a:r>
              <a:r>
                <a:rPr lang="en-US" sz="2800" dirty="0" smtClean="0">
                  <a:solidFill>
                    <a:schemeClr val="bg1">
                      <a:lumMod val="85000"/>
                    </a:schemeClr>
                  </a:solidFill>
                  <a:latin typeface="Arial" panose="020B0604020202020204" pitchFamily="34" charset="0"/>
                  <a:cs typeface="Arial" panose="020B0604020202020204" pitchFamily="34" charset="0"/>
                </a:rPr>
                <a:t> </a:t>
              </a:r>
              <a:r>
                <a:rPr lang="en-US" sz="2800" dirty="0" err="1" smtClean="0">
                  <a:solidFill>
                    <a:schemeClr val="bg1">
                      <a:lumMod val="85000"/>
                    </a:schemeClr>
                  </a:solidFill>
                  <a:latin typeface="Arial" panose="020B0604020202020204" pitchFamily="34" charset="0"/>
                  <a:cs typeface="Arial" panose="020B0604020202020204" pitchFamily="34" charset="0"/>
                </a:rPr>
                <a:t>sản</a:t>
              </a:r>
              <a:r>
                <a:rPr lang="en-US" sz="2800" dirty="0" smtClean="0">
                  <a:solidFill>
                    <a:schemeClr val="bg1">
                      <a:lumMod val="85000"/>
                    </a:schemeClr>
                  </a:solidFill>
                  <a:latin typeface="Arial" panose="020B0604020202020204" pitchFamily="34" charset="0"/>
                  <a:cs typeface="Arial" panose="020B0604020202020204" pitchFamily="34" charset="0"/>
                </a:rPr>
                <a:t> CNTT</a:t>
              </a:r>
              <a:endParaRPr lang="en-US" sz="2800" dirty="0">
                <a:solidFill>
                  <a:schemeClr val="bg1">
                    <a:lumMod val="85000"/>
                  </a:schemeClr>
                </a:solidFill>
                <a:latin typeface="Arial" panose="020B0604020202020204" pitchFamily="34" charset="0"/>
                <a:cs typeface="Arial" panose="020B0604020202020204" pitchFamily="34" charset="0"/>
              </a:endParaRPr>
            </a:p>
          </p:txBody>
        </p:sp>
        <p:grpSp>
          <p:nvGrpSpPr>
            <p:cNvPr id="87104" name="Group 64"/>
            <p:cNvGrpSpPr>
              <a:grpSpLocks/>
            </p:cNvGrpSpPr>
            <p:nvPr/>
          </p:nvGrpSpPr>
          <p:grpSpPr bwMode="auto">
            <a:xfrm>
              <a:off x="1440" y="1296"/>
              <a:ext cx="336" cy="384"/>
              <a:chOff x="982" y="214"/>
              <a:chExt cx="759" cy="872"/>
            </a:xfrm>
          </p:grpSpPr>
          <p:sp>
            <p:nvSpPr>
              <p:cNvPr id="87105" name="Freeform 65"/>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6" name="Freeform 66"/>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7" name="Freeform 67"/>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8" name="Freeform 68"/>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9" name="Freeform 69"/>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10" name="Freeform 70"/>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11" name="Freeform 71"/>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87113" name="Line 73"/>
            <p:cNvSpPr>
              <a:spLocks noChangeShapeType="1"/>
            </p:cNvSpPr>
            <p:nvPr/>
          </p:nvSpPr>
          <p:spPr bwMode="auto">
            <a:xfrm>
              <a:off x="1776" y="1584"/>
              <a:ext cx="2064" cy="0"/>
            </a:xfrm>
            <a:prstGeom prst="line">
              <a:avLst/>
            </a:prstGeom>
            <a:noFill/>
            <a:ln w="9525">
              <a:solidFill>
                <a:schemeClr val="folHlink"/>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grpSp>
        <p:nvGrpSpPr>
          <p:cNvPr id="87136" name="Group 96"/>
          <p:cNvGrpSpPr>
            <a:grpSpLocks/>
          </p:cNvGrpSpPr>
          <p:nvPr/>
        </p:nvGrpSpPr>
        <p:grpSpPr bwMode="auto">
          <a:xfrm>
            <a:off x="918540" y="3716753"/>
            <a:ext cx="7772401" cy="609600"/>
            <a:chOff x="1440" y="1296"/>
            <a:chExt cx="3984" cy="384"/>
          </a:xfrm>
        </p:grpSpPr>
        <p:grpSp>
          <p:nvGrpSpPr>
            <p:cNvPr id="87137" name="Group 97"/>
            <p:cNvGrpSpPr>
              <a:grpSpLocks/>
            </p:cNvGrpSpPr>
            <p:nvPr/>
          </p:nvGrpSpPr>
          <p:grpSpPr bwMode="auto">
            <a:xfrm>
              <a:off x="1440" y="1296"/>
              <a:ext cx="336" cy="384"/>
              <a:chOff x="982" y="214"/>
              <a:chExt cx="759" cy="872"/>
            </a:xfrm>
          </p:grpSpPr>
          <p:sp>
            <p:nvSpPr>
              <p:cNvPr id="87138" name="Freeform 98"/>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39" name="Freeform 99"/>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0" name="Freeform 100"/>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1" name="Freeform 101"/>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2" name="Freeform 102"/>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3" name="Freeform 103"/>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4" name="Freeform 104"/>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87145" name="Rectangle 105"/>
            <p:cNvSpPr>
              <a:spLocks noChangeArrowheads="1"/>
            </p:cNvSpPr>
            <p:nvPr/>
          </p:nvSpPr>
          <p:spPr bwMode="auto">
            <a:xfrm>
              <a:off x="1792" y="1296"/>
              <a:ext cx="3632" cy="330"/>
            </a:xfrm>
            <a:prstGeom prst="rect">
              <a:avLst/>
            </a:prstGeom>
            <a:noFill/>
            <a:ln>
              <a:noFill/>
            </a:ln>
            <a:effectLst/>
            <a:extLst>
              <a:ext uri="{909E8E84-426E-40DD-AFC4-6F175D3DCCD1}">
                <a14:hiddenFill xmlns:a14="http://schemas.microsoft.com/office/drawing/2010/main" xmlns="">
                  <a:gradFill rotWithShape="1">
                    <a:gsLst>
                      <a:gs pos="0">
                        <a:schemeClr val="hlink">
                          <a:gamma/>
                          <a:tint val="42353"/>
                          <a:invGamma/>
                        </a:schemeClr>
                      </a:gs>
                      <a:gs pos="100000">
                        <a:schemeClr val="hlink"/>
                      </a:gs>
                    </a:gsLst>
                    <a:path path="shape">
                      <a:fillToRect l="50000" t="50000" r="50000" b="50000"/>
                    </a:path>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just" eaLnBrk="0" hangingPunct="0"/>
              <a:r>
                <a:rPr lang="en-US" sz="2800" dirty="0" err="1" smtClean="0">
                  <a:solidFill>
                    <a:schemeClr val="bg1">
                      <a:lumMod val="85000"/>
                    </a:schemeClr>
                  </a:solidFill>
                  <a:latin typeface="Arial" panose="020B0604020202020204" pitchFamily="34" charset="0"/>
                  <a:cs typeface="Arial" panose="020B0604020202020204" pitchFamily="34" charset="0"/>
                </a:rPr>
                <a:t>Quản</a:t>
              </a:r>
              <a:r>
                <a:rPr lang="en-US" sz="2800" dirty="0" smtClean="0">
                  <a:solidFill>
                    <a:schemeClr val="bg1">
                      <a:lumMod val="85000"/>
                    </a:schemeClr>
                  </a:solidFill>
                  <a:latin typeface="Arial" panose="020B0604020202020204" pitchFamily="34" charset="0"/>
                  <a:cs typeface="Arial" panose="020B0604020202020204" pitchFamily="34" charset="0"/>
                </a:rPr>
                <a:t> </a:t>
              </a:r>
              <a:r>
                <a:rPr lang="en-US" sz="2800" dirty="0" err="1" smtClean="0">
                  <a:solidFill>
                    <a:schemeClr val="bg1">
                      <a:lumMod val="85000"/>
                    </a:schemeClr>
                  </a:solidFill>
                  <a:latin typeface="Arial" panose="020B0604020202020204" pitchFamily="34" charset="0"/>
                  <a:cs typeface="Arial" panose="020B0604020202020204" pitchFamily="34" charset="0"/>
                </a:rPr>
                <a:t>lý</a:t>
              </a:r>
              <a:r>
                <a:rPr lang="en-US" sz="2800" dirty="0" smtClean="0">
                  <a:solidFill>
                    <a:schemeClr val="bg1">
                      <a:lumMod val="85000"/>
                    </a:schemeClr>
                  </a:solidFill>
                  <a:latin typeface="Arial" panose="020B0604020202020204" pitchFamily="34" charset="0"/>
                  <a:cs typeface="Arial" panose="020B0604020202020204" pitchFamily="34" charset="0"/>
                </a:rPr>
                <a:t> </a:t>
              </a:r>
              <a:r>
                <a:rPr lang="en-US" sz="2800" dirty="0" err="1" smtClean="0">
                  <a:solidFill>
                    <a:schemeClr val="bg1">
                      <a:lumMod val="85000"/>
                    </a:schemeClr>
                  </a:solidFill>
                  <a:latin typeface="Arial" panose="020B0604020202020204" pitchFamily="34" charset="0"/>
                  <a:cs typeface="Arial" panose="020B0604020202020204" pitchFamily="34" charset="0"/>
                </a:rPr>
                <a:t>nguồn</a:t>
              </a:r>
              <a:r>
                <a:rPr lang="en-US" sz="2800" dirty="0" smtClean="0">
                  <a:solidFill>
                    <a:schemeClr val="bg1">
                      <a:lumMod val="85000"/>
                    </a:schemeClr>
                  </a:solidFill>
                  <a:latin typeface="Arial" panose="020B0604020202020204" pitchFamily="34" charset="0"/>
                  <a:cs typeface="Arial" panose="020B0604020202020204" pitchFamily="34" charset="0"/>
                </a:rPr>
                <a:t> </a:t>
              </a:r>
              <a:r>
                <a:rPr lang="en-US" sz="2800" dirty="0" err="1" smtClean="0">
                  <a:solidFill>
                    <a:schemeClr val="bg1">
                      <a:lumMod val="85000"/>
                    </a:schemeClr>
                  </a:solidFill>
                  <a:latin typeface="Arial" panose="020B0604020202020204" pitchFamily="34" charset="0"/>
                  <a:cs typeface="Arial" panose="020B0604020202020204" pitchFamily="34" charset="0"/>
                </a:rPr>
                <a:t>nhân</a:t>
              </a:r>
              <a:r>
                <a:rPr lang="en-US" sz="2800" dirty="0" smtClean="0">
                  <a:solidFill>
                    <a:schemeClr val="bg1">
                      <a:lumMod val="85000"/>
                    </a:schemeClr>
                  </a:solidFill>
                  <a:latin typeface="Arial" panose="020B0604020202020204" pitchFamily="34" charset="0"/>
                  <a:cs typeface="Arial" panose="020B0604020202020204" pitchFamily="34" charset="0"/>
                </a:rPr>
                <a:t> </a:t>
              </a:r>
              <a:r>
                <a:rPr lang="en-US" sz="2800" dirty="0" err="1" smtClean="0">
                  <a:solidFill>
                    <a:schemeClr val="bg1">
                      <a:lumMod val="85000"/>
                    </a:schemeClr>
                  </a:solidFill>
                  <a:latin typeface="Arial" panose="020B0604020202020204" pitchFamily="34" charset="0"/>
                  <a:cs typeface="Arial" panose="020B0604020202020204" pitchFamily="34" charset="0"/>
                </a:rPr>
                <a:t>lực</a:t>
              </a:r>
              <a:endParaRPr lang="en-US" sz="2800" dirty="0">
                <a:solidFill>
                  <a:schemeClr val="bg1">
                    <a:lumMod val="85000"/>
                  </a:schemeClr>
                </a:solidFill>
                <a:latin typeface="Arial" panose="020B0604020202020204" pitchFamily="34" charset="0"/>
                <a:cs typeface="Arial" panose="020B0604020202020204" pitchFamily="34" charset="0"/>
              </a:endParaRPr>
            </a:p>
          </p:txBody>
        </p:sp>
        <p:sp>
          <p:nvSpPr>
            <p:cNvPr id="87146" name="Line 106"/>
            <p:cNvSpPr>
              <a:spLocks noChangeShapeType="1"/>
            </p:cNvSpPr>
            <p:nvPr/>
          </p:nvSpPr>
          <p:spPr bwMode="auto">
            <a:xfrm>
              <a:off x="1776" y="1584"/>
              <a:ext cx="2064" cy="0"/>
            </a:xfrm>
            <a:prstGeom prst="line">
              <a:avLst/>
            </a:prstGeom>
            <a:noFill/>
            <a:ln w="9525">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sp>
        <p:nvSpPr>
          <p:cNvPr id="2" name="Slide Number Placeholder 1"/>
          <p:cNvSpPr>
            <a:spLocks noGrp="1"/>
          </p:cNvSpPr>
          <p:nvPr>
            <p:ph type="sldNum" sz="quarter" idx="11"/>
          </p:nvPr>
        </p:nvSpPr>
        <p:spPr/>
        <p:txBody>
          <a:bodyPr/>
          <a:lstStyle/>
          <a:p>
            <a:fld id="{8A76F598-2AD5-48A0-92F4-156B40A68287}" type="slidenum">
              <a:rPr lang="en-US" smtClean="0"/>
              <a:pPr/>
              <a:t>21</a:t>
            </a:fld>
            <a:endParaRPr lang="en-US"/>
          </a:p>
        </p:txBody>
      </p:sp>
      <p:grpSp>
        <p:nvGrpSpPr>
          <p:cNvPr id="48" name="Group 96"/>
          <p:cNvGrpSpPr>
            <a:grpSpLocks/>
          </p:cNvGrpSpPr>
          <p:nvPr/>
        </p:nvGrpSpPr>
        <p:grpSpPr bwMode="auto">
          <a:xfrm>
            <a:off x="914400" y="4658788"/>
            <a:ext cx="7772401" cy="609600"/>
            <a:chOff x="1440" y="1296"/>
            <a:chExt cx="3984" cy="384"/>
          </a:xfrm>
        </p:grpSpPr>
        <p:grpSp>
          <p:nvGrpSpPr>
            <p:cNvPr id="49" name="Group 97"/>
            <p:cNvGrpSpPr>
              <a:grpSpLocks/>
            </p:cNvGrpSpPr>
            <p:nvPr/>
          </p:nvGrpSpPr>
          <p:grpSpPr bwMode="auto">
            <a:xfrm>
              <a:off x="1440" y="1296"/>
              <a:ext cx="336" cy="384"/>
              <a:chOff x="982" y="214"/>
              <a:chExt cx="759" cy="872"/>
            </a:xfrm>
          </p:grpSpPr>
          <p:sp>
            <p:nvSpPr>
              <p:cNvPr id="52" name="Freeform 98"/>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53" name="Freeform 99"/>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54" name="Freeform 100"/>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55" name="Freeform 101"/>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56" name="Freeform 102"/>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57" name="Freeform 103"/>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58" name="Freeform 104"/>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50" name="Rectangle 105"/>
            <p:cNvSpPr>
              <a:spLocks noChangeArrowheads="1"/>
            </p:cNvSpPr>
            <p:nvPr/>
          </p:nvSpPr>
          <p:spPr bwMode="auto">
            <a:xfrm>
              <a:off x="1792" y="1296"/>
              <a:ext cx="3632" cy="330"/>
            </a:xfrm>
            <a:prstGeom prst="rect">
              <a:avLst/>
            </a:prstGeom>
            <a:noFill/>
            <a:ln>
              <a:noFill/>
            </a:ln>
            <a:effectLst/>
            <a:extLst>
              <a:ext uri="{909E8E84-426E-40DD-AFC4-6F175D3DCCD1}">
                <a14:hiddenFill xmlns:a14="http://schemas.microsoft.com/office/drawing/2010/main" xmlns="">
                  <a:gradFill rotWithShape="1">
                    <a:gsLst>
                      <a:gs pos="0">
                        <a:schemeClr val="hlink">
                          <a:gamma/>
                          <a:tint val="42353"/>
                          <a:invGamma/>
                        </a:schemeClr>
                      </a:gs>
                      <a:gs pos="100000">
                        <a:schemeClr val="hlink"/>
                      </a:gs>
                    </a:gsLst>
                    <a:path path="shape">
                      <a:fillToRect l="50000" t="50000" r="50000" b="50000"/>
                    </a:path>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just" eaLnBrk="0" hangingPunct="0"/>
              <a:r>
                <a:rPr lang="en-US" sz="2800" dirty="0" err="1" smtClean="0">
                  <a:solidFill>
                    <a:srgbClr val="DDDDDD"/>
                  </a:solidFill>
                  <a:latin typeface="Arial" panose="020B0604020202020204" pitchFamily="34" charset="0"/>
                  <a:cs typeface="Arial" panose="020B0604020202020204" pitchFamily="34" charset="0"/>
                </a:rPr>
                <a:t>Quản</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lý</a:t>
              </a:r>
              <a:r>
                <a:rPr lang="en-US" sz="2800" dirty="0" smtClean="0">
                  <a:solidFill>
                    <a:srgbClr val="DDDDDD"/>
                  </a:solidFill>
                  <a:latin typeface="Arial" panose="020B0604020202020204" pitchFamily="34" charset="0"/>
                  <a:cs typeface="Arial" panose="020B0604020202020204" pitchFamily="34" charset="0"/>
                </a:rPr>
                <a:t> an </a:t>
              </a:r>
              <a:r>
                <a:rPr lang="en-US" sz="2800" dirty="0" err="1" smtClean="0">
                  <a:solidFill>
                    <a:srgbClr val="DDDDDD"/>
                  </a:solidFill>
                  <a:latin typeface="Arial" panose="020B0604020202020204" pitchFamily="34" charset="0"/>
                  <a:cs typeface="Arial" panose="020B0604020202020204" pitchFamily="34" charset="0"/>
                </a:rPr>
                <a:t>toàn</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cho</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tài</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sản</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vật</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lý</a:t>
              </a:r>
              <a:endParaRPr lang="en-US" sz="2800" dirty="0">
                <a:solidFill>
                  <a:srgbClr val="DDDDDD"/>
                </a:solidFill>
                <a:latin typeface="Arial" panose="020B0604020202020204" pitchFamily="34" charset="0"/>
                <a:cs typeface="Arial" panose="020B0604020202020204" pitchFamily="34" charset="0"/>
              </a:endParaRPr>
            </a:p>
          </p:txBody>
        </p:sp>
        <p:sp>
          <p:nvSpPr>
            <p:cNvPr id="51" name="Line 106"/>
            <p:cNvSpPr>
              <a:spLocks noChangeShapeType="1"/>
            </p:cNvSpPr>
            <p:nvPr/>
          </p:nvSpPr>
          <p:spPr bwMode="auto">
            <a:xfrm>
              <a:off x="1776" y="1584"/>
              <a:ext cx="2064" cy="0"/>
            </a:xfrm>
            <a:prstGeom prst="line">
              <a:avLst/>
            </a:prstGeom>
            <a:noFill/>
            <a:ln w="9525">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grpSp>
        <p:nvGrpSpPr>
          <p:cNvPr id="59" name="Group 96"/>
          <p:cNvGrpSpPr>
            <a:grpSpLocks/>
          </p:cNvGrpSpPr>
          <p:nvPr/>
        </p:nvGrpSpPr>
        <p:grpSpPr bwMode="auto">
          <a:xfrm>
            <a:off x="943708" y="5623172"/>
            <a:ext cx="7772401" cy="609600"/>
            <a:chOff x="1440" y="1296"/>
            <a:chExt cx="3984" cy="384"/>
          </a:xfrm>
        </p:grpSpPr>
        <p:grpSp>
          <p:nvGrpSpPr>
            <p:cNvPr id="60" name="Group 97"/>
            <p:cNvGrpSpPr>
              <a:grpSpLocks/>
            </p:cNvGrpSpPr>
            <p:nvPr/>
          </p:nvGrpSpPr>
          <p:grpSpPr bwMode="auto">
            <a:xfrm>
              <a:off x="1440" y="1296"/>
              <a:ext cx="336" cy="384"/>
              <a:chOff x="982" y="214"/>
              <a:chExt cx="759" cy="872"/>
            </a:xfrm>
          </p:grpSpPr>
          <p:sp>
            <p:nvSpPr>
              <p:cNvPr id="63" name="Freeform 98"/>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64" name="Freeform 99"/>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65" name="Freeform 100"/>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66" name="Freeform 101"/>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67" name="Freeform 102"/>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68" name="Freeform 103"/>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69" name="Freeform 104"/>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61" name="Rectangle 105"/>
            <p:cNvSpPr>
              <a:spLocks noChangeArrowheads="1"/>
            </p:cNvSpPr>
            <p:nvPr/>
          </p:nvSpPr>
          <p:spPr bwMode="auto">
            <a:xfrm>
              <a:off x="1792" y="1296"/>
              <a:ext cx="3632" cy="330"/>
            </a:xfrm>
            <a:prstGeom prst="rect">
              <a:avLst/>
            </a:prstGeom>
            <a:noFill/>
            <a:ln>
              <a:noFill/>
            </a:ln>
            <a:effectLst/>
            <a:extLst>
              <a:ext uri="{909E8E84-426E-40DD-AFC4-6F175D3DCCD1}">
                <a14:hiddenFill xmlns:a14="http://schemas.microsoft.com/office/drawing/2010/main" xmlns="">
                  <a:gradFill rotWithShape="1">
                    <a:gsLst>
                      <a:gs pos="0">
                        <a:schemeClr val="hlink">
                          <a:gamma/>
                          <a:tint val="42353"/>
                          <a:invGamma/>
                        </a:schemeClr>
                      </a:gs>
                      <a:gs pos="100000">
                        <a:schemeClr val="hlink"/>
                      </a:gs>
                    </a:gsLst>
                    <a:path path="shape">
                      <a:fillToRect l="50000" t="50000" r="50000" b="50000"/>
                    </a:path>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just" eaLnBrk="0" hangingPunct="0"/>
              <a:r>
                <a:rPr lang="en-US" sz="2800" dirty="0" err="1" smtClean="0">
                  <a:solidFill>
                    <a:srgbClr val="FF0000"/>
                  </a:solidFill>
                  <a:latin typeface="Arial" panose="020B0604020202020204" pitchFamily="34" charset="0"/>
                  <a:cs typeface="Arial" panose="020B0604020202020204" pitchFamily="34" charset="0"/>
                </a:rPr>
                <a:t>Quản</a:t>
              </a:r>
              <a:r>
                <a:rPr lang="en-US" sz="2800" dirty="0" smtClean="0">
                  <a:solidFill>
                    <a:srgbClr val="FF0000"/>
                  </a:solidFill>
                  <a:latin typeface="Arial" panose="020B0604020202020204" pitchFamily="34" charset="0"/>
                  <a:cs typeface="Arial" panose="020B0604020202020204" pitchFamily="34" charset="0"/>
                </a:rPr>
                <a:t> </a:t>
              </a:r>
              <a:r>
                <a:rPr lang="en-US" sz="2800" dirty="0" err="1" smtClean="0">
                  <a:solidFill>
                    <a:srgbClr val="FF0000"/>
                  </a:solidFill>
                  <a:latin typeface="Arial" panose="020B0604020202020204" pitchFamily="34" charset="0"/>
                  <a:cs typeface="Arial" panose="020B0604020202020204" pitchFamily="34" charset="0"/>
                </a:rPr>
                <a:t>lý</a:t>
              </a:r>
              <a:r>
                <a:rPr lang="en-US" sz="2800" dirty="0" smtClean="0">
                  <a:solidFill>
                    <a:srgbClr val="FF0000"/>
                  </a:solidFill>
                  <a:latin typeface="Arial" panose="020B0604020202020204" pitchFamily="34" charset="0"/>
                  <a:cs typeface="Arial" panose="020B0604020202020204" pitchFamily="34" charset="0"/>
                </a:rPr>
                <a:t> </a:t>
              </a:r>
              <a:r>
                <a:rPr lang="en-US" sz="2800" dirty="0" err="1" smtClean="0">
                  <a:solidFill>
                    <a:srgbClr val="FF0000"/>
                  </a:solidFill>
                  <a:latin typeface="Arial" panose="020B0604020202020204" pitchFamily="34" charset="0"/>
                  <a:cs typeface="Arial" panose="020B0604020202020204" pitchFamily="34" charset="0"/>
                </a:rPr>
                <a:t>vận</a:t>
              </a:r>
              <a:r>
                <a:rPr lang="en-US" sz="2800" dirty="0" smtClean="0">
                  <a:solidFill>
                    <a:srgbClr val="FF0000"/>
                  </a:solidFill>
                  <a:latin typeface="Arial" panose="020B0604020202020204" pitchFamily="34" charset="0"/>
                  <a:cs typeface="Arial" panose="020B0604020202020204" pitchFamily="34" charset="0"/>
                </a:rPr>
                <a:t> </a:t>
              </a:r>
              <a:r>
                <a:rPr lang="en-US" sz="2800" dirty="0" err="1" smtClean="0">
                  <a:solidFill>
                    <a:srgbClr val="FF0000"/>
                  </a:solidFill>
                  <a:latin typeface="Arial" panose="020B0604020202020204" pitchFamily="34" charset="0"/>
                  <a:cs typeface="Arial" panose="020B0604020202020204" pitchFamily="34" charset="0"/>
                </a:rPr>
                <a:t>hành</a:t>
              </a:r>
              <a:r>
                <a:rPr lang="en-US" sz="2800" dirty="0" smtClean="0">
                  <a:solidFill>
                    <a:srgbClr val="FF0000"/>
                  </a:solidFill>
                  <a:latin typeface="Arial" panose="020B0604020202020204" pitchFamily="34" charset="0"/>
                  <a:cs typeface="Arial" panose="020B0604020202020204" pitchFamily="34" charset="0"/>
                </a:rPr>
                <a:t> </a:t>
              </a:r>
              <a:r>
                <a:rPr lang="en-US" sz="2800" dirty="0" err="1" smtClean="0">
                  <a:solidFill>
                    <a:srgbClr val="FF0000"/>
                  </a:solidFill>
                  <a:latin typeface="Arial" panose="020B0604020202020204" pitchFamily="34" charset="0"/>
                  <a:cs typeface="Arial" panose="020B0604020202020204" pitchFamily="34" charset="0"/>
                </a:rPr>
                <a:t>và</a:t>
              </a:r>
              <a:r>
                <a:rPr lang="en-US" sz="2800" dirty="0" smtClean="0">
                  <a:solidFill>
                    <a:srgbClr val="FF0000"/>
                  </a:solidFill>
                  <a:latin typeface="Arial" panose="020B0604020202020204" pitchFamily="34" charset="0"/>
                  <a:cs typeface="Arial" panose="020B0604020202020204" pitchFamily="34" charset="0"/>
                </a:rPr>
                <a:t> </a:t>
              </a:r>
              <a:r>
                <a:rPr lang="en-US" sz="2800" dirty="0" err="1" smtClean="0">
                  <a:solidFill>
                    <a:srgbClr val="FF0000"/>
                  </a:solidFill>
                  <a:latin typeface="Arial" panose="020B0604020202020204" pitchFamily="34" charset="0"/>
                  <a:cs typeface="Arial" panose="020B0604020202020204" pitchFamily="34" charset="0"/>
                </a:rPr>
                <a:t>trao</a:t>
              </a:r>
              <a:r>
                <a:rPr lang="en-US" sz="2800" dirty="0" smtClean="0">
                  <a:solidFill>
                    <a:srgbClr val="FF0000"/>
                  </a:solidFill>
                  <a:latin typeface="Arial" panose="020B0604020202020204" pitchFamily="34" charset="0"/>
                  <a:cs typeface="Arial" panose="020B0604020202020204" pitchFamily="34" charset="0"/>
                </a:rPr>
                <a:t> </a:t>
              </a:r>
              <a:r>
                <a:rPr lang="en-US" sz="2800" dirty="0" err="1" smtClean="0">
                  <a:solidFill>
                    <a:srgbClr val="FF0000"/>
                  </a:solidFill>
                  <a:latin typeface="Arial" panose="020B0604020202020204" pitchFamily="34" charset="0"/>
                  <a:cs typeface="Arial" panose="020B0604020202020204" pitchFamily="34" charset="0"/>
                </a:rPr>
                <a:t>đổi</a:t>
              </a:r>
              <a:r>
                <a:rPr lang="en-US" sz="2800" dirty="0" smtClean="0">
                  <a:solidFill>
                    <a:srgbClr val="FF0000"/>
                  </a:solidFill>
                  <a:latin typeface="Arial" panose="020B0604020202020204" pitchFamily="34" charset="0"/>
                  <a:cs typeface="Arial" panose="020B0604020202020204" pitchFamily="34" charset="0"/>
                </a:rPr>
                <a:t> </a:t>
              </a:r>
              <a:r>
                <a:rPr lang="en-US" sz="2800" dirty="0" err="1" smtClean="0">
                  <a:solidFill>
                    <a:srgbClr val="FF0000"/>
                  </a:solidFill>
                  <a:latin typeface="Arial" panose="020B0604020202020204" pitchFamily="34" charset="0"/>
                  <a:cs typeface="Arial" panose="020B0604020202020204" pitchFamily="34" charset="0"/>
                </a:rPr>
                <a:t>thông</a:t>
              </a:r>
              <a:r>
                <a:rPr lang="en-US" sz="2800" dirty="0" smtClean="0">
                  <a:solidFill>
                    <a:srgbClr val="FF0000"/>
                  </a:solidFill>
                  <a:latin typeface="Arial" panose="020B0604020202020204" pitchFamily="34" charset="0"/>
                  <a:cs typeface="Arial" panose="020B0604020202020204" pitchFamily="34" charset="0"/>
                </a:rPr>
                <a:t> tin</a:t>
              </a:r>
              <a:endParaRPr lang="en-US" sz="2800" dirty="0">
                <a:solidFill>
                  <a:srgbClr val="FF0000"/>
                </a:solidFill>
                <a:latin typeface="Arial" panose="020B0604020202020204" pitchFamily="34" charset="0"/>
                <a:cs typeface="Arial" panose="020B0604020202020204" pitchFamily="34" charset="0"/>
              </a:endParaRPr>
            </a:p>
          </p:txBody>
        </p:sp>
        <p:sp>
          <p:nvSpPr>
            <p:cNvPr id="62" name="Line 106"/>
            <p:cNvSpPr>
              <a:spLocks noChangeShapeType="1"/>
            </p:cNvSpPr>
            <p:nvPr/>
          </p:nvSpPr>
          <p:spPr bwMode="auto">
            <a:xfrm>
              <a:off x="1776" y="1584"/>
              <a:ext cx="2064" cy="0"/>
            </a:xfrm>
            <a:prstGeom prst="line">
              <a:avLst/>
            </a:prstGeom>
            <a:noFill/>
            <a:ln w="9525">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xmlns="" val="13405836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Ban </a:t>
            </a:r>
            <a:r>
              <a:rPr lang="en-US" dirty="0" err="1"/>
              <a:t>hành</a:t>
            </a:r>
            <a:r>
              <a:rPr lang="en-US" dirty="0"/>
              <a:t> </a:t>
            </a:r>
            <a:r>
              <a:rPr lang="en-US" dirty="0" err="1"/>
              <a:t>các</a:t>
            </a:r>
            <a:r>
              <a:rPr lang="en-US" dirty="0"/>
              <a:t> </a:t>
            </a:r>
            <a:r>
              <a:rPr lang="en-US" dirty="0" err="1"/>
              <a:t>tiêu</a:t>
            </a:r>
            <a:r>
              <a:rPr lang="en-US" dirty="0"/>
              <a:t> </a:t>
            </a:r>
            <a:r>
              <a:rPr lang="en-US" dirty="0" err="1"/>
              <a:t>chuẩn</a:t>
            </a:r>
            <a:r>
              <a:rPr lang="en-US" dirty="0"/>
              <a:t>, </a:t>
            </a:r>
            <a:r>
              <a:rPr lang="en-US" dirty="0" err="1"/>
              <a:t>định</a:t>
            </a:r>
            <a:r>
              <a:rPr lang="en-US" dirty="0"/>
              <a:t> </a:t>
            </a:r>
            <a:r>
              <a:rPr lang="en-US" dirty="0" err="1"/>
              <a:t>mức</a:t>
            </a:r>
            <a:r>
              <a:rPr lang="en-US" dirty="0"/>
              <a:t>, </a:t>
            </a:r>
            <a:r>
              <a:rPr lang="en-US" dirty="0" err="1"/>
              <a:t>yêu</a:t>
            </a:r>
            <a:r>
              <a:rPr lang="en-US" dirty="0"/>
              <a:t> </a:t>
            </a:r>
            <a:r>
              <a:rPr lang="en-US" dirty="0" err="1"/>
              <a:t>cầu</a:t>
            </a:r>
            <a:r>
              <a:rPr lang="en-US" dirty="0"/>
              <a:t> </a:t>
            </a:r>
            <a:r>
              <a:rPr lang="en-US" dirty="0" err="1"/>
              <a:t>kỹ</a:t>
            </a:r>
            <a:r>
              <a:rPr lang="en-US" dirty="0"/>
              <a:t> </a:t>
            </a:r>
            <a:r>
              <a:rPr lang="en-US" dirty="0" err="1"/>
              <a:t>thuật</a:t>
            </a:r>
            <a:r>
              <a:rPr lang="en-US" dirty="0"/>
              <a:t> </a:t>
            </a:r>
            <a:r>
              <a:rPr lang="en-US" dirty="0" err="1"/>
              <a:t>để</a:t>
            </a:r>
            <a:r>
              <a:rPr lang="en-US" dirty="0"/>
              <a:t> </a:t>
            </a:r>
            <a:r>
              <a:rPr lang="en-US" dirty="0" err="1"/>
              <a:t>đảm</a:t>
            </a:r>
            <a:r>
              <a:rPr lang="en-US" dirty="0"/>
              <a:t> </a:t>
            </a:r>
            <a:r>
              <a:rPr lang="en-US" dirty="0" err="1"/>
              <a:t>bảo</a:t>
            </a:r>
            <a:r>
              <a:rPr lang="en-US" dirty="0"/>
              <a:t> </a:t>
            </a:r>
            <a:r>
              <a:rPr lang="en-US" dirty="0" err="1"/>
              <a:t>hệ</a:t>
            </a:r>
            <a:r>
              <a:rPr lang="en-US" dirty="0"/>
              <a:t> </a:t>
            </a:r>
            <a:r>
              <a:rPr lang="en-US" dirty="0" err="1"/>
              <a:t>thống</a:t>
            </a:r>
            <a:r>
              <a:rPr lang="en-US" dirty="0"/>
              <a:t> </a:t>
            </a:r>
            <a:r>
              <a:rPr lang="en-US" dirty="0" err="1"/>
              <a:t>công</a:t>
            </a:r>
            <a:r>
              <a:rPr lang="en-US" dirty="0"/>
              <a:t> </a:t>
            </a:r>
            <a:r>
              <a:rPr lang="en-US" dirty="0" err="1"/>
              <a:t>nghệ</a:t>
            </a:r>
            <a:r>
              <a:rPr lang="en-US" dirty="0"/>
              <a:t> </a:t>
            </a:r>
            <a:r>
              <a:rPr lang="en-US" dirty="0" err="1"/>
              <a:t>thông</a:t>
            </a:r>
            <a:r>
              <a:rPr lang="en-US" dirty="0"/>
              <a:t> tin </a:t>
            </a:r>
            <a:r>
              <a:rPr lang="en-US" dirty="0" err="1"/>
              <a:t>hoạt</a:t>
            </a:r>
            <a:r>
              <a:rPr lang="en-US" dirty="0"/>
              <a:t> </a:t>
            </a:r>
            <a:r>
              <a:rPr lang="en-US" dirty="0" err="1"/>
              <a:t>động</a:t>
            </a:r>
            <a:r>
              <a:rPr lang="en-US" dirty="0"/>
              <a:t> </a:t>
            </a:r>
            <a:r>
              <a:rPr lang="en-US" dirty="0" err="1"/>
              <a:t>bình</a:t>
            </a:r>
            <a:r>
              <a:rPr lang="en-US" dirty="0"/>
              <a:t> </a:t>
            </a:r>
            <a:r>
              <a:rPr lang="en-US" dirty="0" err="1"/>
              <a:t>thường</a:t>
            </a:r>
            <a:r>
              <a:rPr lang="en-US" dirty="0"/>
              <a:t> </a:t>
            </a:r>
            <a:r>
              <a:rPr lang="en-US" dirty="0" err="1"/>
              <a:t>đối</a:t>
            </a:r>
            <a:r>
              <a:rPr lang="en-US" dirty="0"/>
              <a:t> </a:t>
            </a:r>
            <a:r>
              <a:rPr lang="en-US" dirty="0" err="1"/>
              <a:t>với</a:t>
            </a:r>
            <a:r>
              <a:rPr lang="en-US" dirty="0"/>
              <a:t> </a:t>
            </a:r>
            <a:r>
              <a:rPr lang="en-US" dirty="0" err="1"/>
              <a:t>tất</a:t>
            </a:r>
            <a:r>
              <a:rPr lang="en-US" dirty="0"/>
              <a:t> </a:t>
            </a:r>
            <a:r>
              <a:rPr lang="en-US" dirty="0" err="1"/>
              <a:t>cả</a:t>
            </a:r>
            <a:r>
              <a:rPr lang="en-US" dirty="0"/>
              <a:t> </a:t>
            </a:r>
            <a:r>
              <a:rPr lang="en-US" dirty="0" err="1"/>
              <a:t>các</a:t>
            </a:r>
            <a:r>
              <a:rPr lang="en-US" dirty="0"/>
              <a:t> </a:t>
            </a:r>
            <a:r>
              <a:rPr lang="en-US" dirty="0" err="1"/>
              <a:t>hệ</a:t>
            </a:r>
            <a:r>
              <a:rPr lang="en-US" dirty="0"/>
              <a:t> </a:t>
            </a:r>
            <a:r>
              <a:rPr lang="en-US" dirty="0" err="1"/>
              <a:t>thống</a:t>
            </a:r>
            <a:r>
              <a:rPr lang="en-US" dirty="0"/>
              <a:t> </a:t>
            </a:r>
            <a:r>
              <a:rPr lang="en-US" dirty="0" err="1"/>
              <a:t>hiện</a:t>
            </a:r>
            <a:r>
              <a:rPr lang="en-US" dirty="0"/>
              <a:t> </a:t>
            </a:r>
            <a:r>
              <a:rPr lang="en-US" dirty="0" err="1"/>
              <a:t>có</a:t>
            </a:r>
            <a:r>
              <a:rPr lang="en-US" dirty="0"/>
              <a:t> </a:t>
            </a:r>
            <a:r>
              <a:rPr lang="en-US" dirty="0" err="1"/>
              <a:t>và</a:t>
            </a:r>
            <a:r>
              <a:rPr lang="en-US" dirty="0"/>
              <a:t> </a:t>
            </a:r>
            <a:r>
              <a:rPr lang="en-US" dirty="0" err="1"/>
              <a:t>các</a:t>
            </a:r>
            <a:r>
              <a:rPr lang="en-US" dirty="0"/>
              <a:t> </a:t>
            </a:r>
            <a:r>
              <a:rPr lang="en-US" dirty="0" err="1"/>
              <a:t>hệ</a:t>
            </a:r>
            <a:r>
              <a:rPr lang="en-US" dirty="0"/>
              <a:t> </a:t>
            </a:r>
            <a:r>
              <a:rPr lang="en-US" dirty="0" err="1"/>
              <a:t>thống</a:t>
            </a:r>
            <a:r>
              <a:rPr lang="en-US" dirty="0"/>
              <a:t> </a:t>
            </a:r>
            <a:r>
              <a:rPr lang="en-US" dirty="0" err="1"/>
              <a:t>công</a:t>
            </a:r>
            <a:r>
              <a:rPr lang="en-US" dirty="0"/>
              <a:t> </a:t>
            </a:r>
            <a:r>
              <a:rPr lang="en-US" dirty="0" err="1"/>
              <a:t>nghệ</a:t>
            </a:r>
            <a:r>
              <a:rPr lang="en-US" dirty="0"/>
              <a:t> </a:t>
            </a:r>
            <a:r>
              <a:rPr lang="en-US" dirty="0" err="1"/>
              <a:t>thông</a:t>
            </a:r>
            <a:r>
              <a:rPr lang="en-US" dirty="0"/>
              <a:t> tin </a:t>
            </a:r>
            <a:r>
              <a:rPr lang="en-US" dirty="0" err="1"/>
              <a:t>trước</a:t>
            </a:r>
            <a:r>
              <a:rPr lang="en-US" dirty="0"/>
              <a:t> </a:t>
            </a:r>
            <a:r>
              <a:rPr lang="en-US" dirty="0" err="1"/>
              <a:t>khi</a:t>
            </a:r>
            <a:r>
              <a:rPr lang="en-US" dirty="0"/>
              <a:t> </a:t>
            </a:r>
            <a:r>
              <a:rPr lang="en-US" dirty="0" err="1"/>
              <a:t>đưa</a:t>
            </a:r>
            <a:r>
              <a:rPr lang="en-US" dirty="0"/>
              <a:t> </a:t>
            </a:r>
            <a:r>
              <a:rPr lang="en-US" dirty="0" err="1"/>
              <a:t>vào</a:t>
            </a:r>
            <a:r>
              <a:rPr lang="en-US" dirty="0"/>
              <a:t> </a:t>
            </a:r>
            <a:r>
              <a:rPr lang="en-US" dirty="0" err="1"/>
              <a:t>áp</a:t>
            </a:r>
            <a:r>
              <a:rPr lang="en-US" dirty="0"/>
              <a:t> </a:t>
            </a:r>
            <a:r>
              <a:rPr lang="en-US" dirty="0" err="1"/>
              <a:t>dụng</a:t>
            </a:r>
            <a:r>
              <a:rPr lang="en-US" dirty="0"/>
              <a:t> </a:t>
            </a:r>
            <a:r>
              <a:rPr lang="en-US" dirty="0" err="1"/>
              <a:t>chính</a:t>
            </a:r>
            <a:r>
              <a:rPr lang="en-US" dirty="0"/>
              <a:t> </a:t>
            </a:r>
            <a:r>
              <a:rPr lang="en-US" dirty="0" err="1"/>
              <a:t>thức</a:t>
            </a:r>
            <a:r>
              <a:rPr lang="en-US" dirty="0"/>
              <a:t>.</a:t>
            </a:r>
          </a:p>
          <a:p>
            <a:r>
              <a:rPr lang="en-US" dirty="0" err="1"/>
              <a:t>Phải</a:t>
            </a:r>
            <a:r>
              <a:rPr lang="en-US" dirty="0"/>
              <a:t> </a:t>
            </a:r>
            <a:r>
              <a:rPr lang="en-US" dirty="0" err="1"/>
              <a:t>rà</a:t>
            </a:r>
            <a:r>
              <a:rPr lang="en-US" dirty="0"/>
              <a:t> </a:t>
            </a:r>
            <a:r>
              <a:rPr lang="en-US" dirty="0" err="1"/>
              <a:t>soát</a:t>
            </a:r>
            <a:r>
              <a:rPr lang="en-US" dirty="0"/>
              <a:t>, </a:t>
            </a:r>
            <a:r>
              <a:rPr lang="en-US" dirty="0" err="1"/>
              <a:t>cập</a:t>
            </a:r>
            <a:r>
              <a:rPr lang="en-US" dirty="0"/>
              <a:t> </a:t>
            </a:r>
            <a:r>
              <a:rPr lang="en-US" dirty="0" err="1"/>
              <a:t>nhật</a:t>
            </a:r>
            <a:r>
              <a:rPr lang="en-US" dirty="0"/>
              <a:t> </a:t>
            </a:r>
            <a:r>
              <a:rPr lang="en-US" dirty="0" err="1"/>
              <a:t>tiêu</a:t>
            </a:r>
            <a:r>
              <a:rPr lang="en-US" dirty="0"/>
              <a:t> </a:t>
            </a:r>
            <a:r>
              <a:rPr lang="en-US" dirty="0" err="1"/>
              <a:t>chuẩn</a:t>
            </a:r>
            <a:r>
              <a:rPr lang="en-US" dirty="0"/>
              <a:t>, </a:t>
            </a:r>
            <a:r>
              <a:rPr lang="en-US" dirty="0" err="1"/>
              <a:t>định</a:t>
            </a:r>
            <a:r>
              <a:rPr lang="en-US" dirty="0"/>
              <a:t> </a:t>
            </a:r>
            <a:r>
              <a:rPr lang="en-US" dirty="0" err="1"/>
              <a:t>mức</a:t>
            </a:r>
            <a:r>
              <a:rPr lang="en-US" dirty="0"/>
              <a:t>, </a:t>
            </a:r>
            <a:r>
              <a:rPr lang="en-US" dirty="0" err="1"/>
              <a:t>yêu</a:t>
            </a:r>
            <a:r>
              <a:rPr lang="en-US" dirty="0"/>
              <a:t> </a:t>
            </a:r>
            <a:r>
              <a:rPr lang="en-US" dirty="0" err="1"/>
              <a:t>cầu</a:t>
            </a:r>
            <a:r>
              <a:rPr lang="en-US" dirty="0"/>
              <a:t> </a:t>
            </a:r>
            <a:r>
              <a:rPr lang="en-US" dirty="0" err="1"/>
              <a:t>kỹ</a:t>
            </a:r>
            <a:r>
              <a:rPr lang="en-US" dirty="0"/>
              <a:t> </a:t>
            </a:r>
            <a:r>
              <a:rPr lang="en-US" dirty="0" err="1"/>
              <a:t>thuật</a:t>
            </a:r>
            <a:r>
              <a:rPr lang="en-US" dirty="0"/>
              <a:t> </a:t>
            </a:r>
            <a:r>
              <a:rPr lang="en-US" dirty="0" err="1"/>
              <a:t>khi</a:t>
            </a:r>
            <a:r>
              <a:rPr lang="en-US" dirty="0"/>
              <a:t> </a:t>
            </a:r>
            <a:r>
              <a:rPr lang="en-US" dirty="0" err="1"/>
              <a:t>có</a:t>
            </a:r>
            <a:r>
              <a:rPr lang="en-US" dirty="0"/>
              <a:t> </a:t>
            </a:r>
            <a:r>
              <a:rPr lang="en-US" dirty="0" err="1"/>
              <a:t>sự</a:t>
            </a:r>
            <a:r>
              <a:rPr lang="en-US" dirty="0"/>
              <a:t> </a:t>
            </a:r>
            <a:r>
              <a:rPr lang="en-US" dirty="0" err="1"/>
              <a:t>thay</a:t>
            </a:r>
            <a:r>
              <a:rPr lang="en-US" dirty="0"/>
              <a:t> </a:t>
            </a:r>
            <a:r>
              <a:rPr lang="en-US" dirty="0" err="1"/>
              <a:t>đổi</a:t>
            </a:r>
            <a:r>
              <a:rPr lang="en-US" dirty="0"/>
              <a:t> </a:t>
            </a:r>
            <a:r>
              <a:rPr lang="en-US" dirty="0" err="1"/>
              <a:t>đối</a:t>
            </a:r>
            <a:r>
              <a:rPr lang="en-US" dirty="0"/>
              <a:t> </a:t>
            </a:r>
            <a:r>
              <a:rPr lang="en-US" dirty="0" err="1"/>
              <a:t>với</a:t>
            </a:r>
            <a:r>
              <a:rPr lang="en-US" dirty="0"/>
              <a:t> </a:t>
            </a:r>
            <a:r>
              <a:rPr lang="en-US" dirty="0" err="1"/>
              <a:t>hệ</a:t>
            </a:r>
            <a:r>
              <a:rPr lang="en-US" dirty="0"/>
              <a:t> </a:t>
            </a:r>
            <a:r>
              <a:rPr lang="en-US" dirty="0" err="1"/>
              <a:t>thống</a:t>
            </a:r>
            <a:r>
              <a:rPr lang="en-US" dirty="0"/>
              <a:t> </a:t>
            </a:r>
            <a:r>
              <a:rPr lang="en-US" dirty="0" err="1"/>
              <a:t>công</a:t>
            </a:r>
            <a:r>
              <a:rPr lang="en-US" dirty="0"/>
              <a:t> </a:t>
            </a:r>
            <a:r>
              <a:rPr lang="en-US" dirty="0" err="1"/>
              <a:t>nghệ</a:t>
            </a:r>
            <a:r>
              <a:rPr lang="en-US" dirty="0"/>
              <a:t> </a:t>
            </a:r>
            <a:r>
              <a:rPr lang="en-US" dirty="0" err="1"/>
              <a:t>thông</a:t>
            </a:r>
            <a:r>
              <a:rPr lang="en-US" dirty="0"/>
              <a:t> tin. </a:t>
            </a:r>
            <a:r>
              <a:rPr lang="en-US" dirty="0" err="1"/>
              <a:t>Thực</a:t>
            </a:r>
            <a:r>
              <a:rPr lang="en-US" dirty="0"/>
              <a:t> </a:t>
            </a:r>
            <a:r>
              <a:rPr lang="en-US" dirty="0" err="1"/>
              <a:t>hiện</a:t>
            </a:r>
            <a:r>
              <a:rPr lang="en-US" dirty="0"/>
              <a:t> </a:t>
            </a:r>
            <a:r>
              <a:rPr lang="en-US" dirty="0" err="1"/>
              <a:t>đào</a:t>
            </a:r>
            <a:r>
              <a:rPr lang="en-US" dirty="0"/>
              <a:t> </a:t>
            </a:r>
            <a:r>
              <a:rPr lang="en-US" dirty="0" err="1"/>
              <a:t>tạo</a:t>
            </a:r>
            <a:r>
              <a:rPr lang="en-US" dirty="0"/>
              <a:t> </a:t>
            </a:r>
            <a:r>
              <a:rPr lang="en-US" dirty="0" err="1"/>
              <a:t>và</a:t>
            </a:r>
            <a:r>
              <a:rPr lang="en-US" dirty="0"/>
              <a:t> </a:t>
            </a:r>
            <a:r>
              <a:rPr lang="en-US" dirty="0" err="1"/>
              <a:t>chuyển</a:t>
            </a:r>
            <a:r>
              <a:rPr lang="en-US" dirty="0"/>
              <a:t> </a:t>
            </a:r>
            <a:r>
              <a:rPr lang="en-US" dirty="0" err="1"/>
              <a:t>giao</a:t>
            </a:r>
            <a:r>
              <a:rPr lang="en-US" dirty="0"/>
              <a:t> </a:t>
            </a:r>
            <a:r>
              <a:rPr lang="en-US" dirty="0" err="1"/>
              <a:t>kỹ</a:t>
            </a:r>
            <a:r>
              <a:rPr lang="en-US" dirty="0"/>
              <a:t> </a:t>
            </a:r>
            <a:r>
              <a:rPr lang="en-US" dirty="0" err="1"/>
              <a:t>thuật</a:t>
            </a:r>
            <a:r>
              <a:rPr lang="en-US" dirty="0"/>
              <a:t> </a:t>
            </a:r>
            <a:r>
              <a:rPr lang="en-US" dirty="0" err="1"/>
              <a:t>đối</a:t>
            </a:r>
            <a:r>
              <a:rPr lang="en-US" dirty="0"/>
              <a:t> </a:t>
            </a:r>
            <a:r>
              <a:rPr lang="en-US" dirty="0" err="1"/>
              <a:t>với</a:t>
            </a:r>
            <a:r>
              <a:rPr lang="en-US" dirty="0"/>
              <a:t> </a:t>
            </a:r>
            <a:r>
              <a:rPr lang="en-US" dirty="0" err="1"/>
              <a:t>những</a:t>
            </a:r>
            <a:r>
              <a:rPr lang="en-US" dirty="0"/>
              <a:t> </a:t>
            </a:r>
            <a:r>
              <a:rPr lang="en-US" dirty="0" err="1"/>
              <a:t>nội</a:t>
            </a:r>
            <a:r>
              <a:rPr lang="en-US" dirty="0"/>
              <a:t> dung </a:t>
            </a:r>
            <a:r>
              <a:rPr lang="en-US" dirty="0" err="1"/>
              <a:t>thay</a:t>
            </a:r>
            <a:r>
              <a:rPr lang="en-US" dirty="0"/>
              <a:t> </a:t>
            </a:r>
            <a:r>
              <a:rPr lang="en-US" dirty="0" err="1"/>
              <a:t>đổi</a:t>
            </a:r>
            <a:r>
              <a:rPr lang="en-US" dirty="0"/>
              <a:t> </a:t>
            </a:r>
            <a:r>
              <a:rPr lang="en-US" dirty="0" err="1"/>
              <a:t>cho</a:t>
            </a:r>
            <a:r>
              <a:rPr lang="en-US" dirty="0"/>
              <a:t> </a:t>
            </a:r>
            <a:r>
              <a:rPr lang="en-US" dirty="0" err="1"/>
              <a:t>các</a:t>
            </a:r>
            <a:r>
              <a:rPr lang="en-US" dirty="0"/>
              <a:t> </a:t>
            </a:r>
            <a:r>
              <a:rPr lang="en-US" dirty="0" err="1"/>
              <a:t>nhân</a:t>
            </a:r>
            <a:r>
              <a:rPr lang="en-US" dirty="0"/>
              <a:t> </a:t>
            </a:r>
            <a:r>
              <a:rPr lang="en-US" dirty="0" err="1"/>
              <a:t>sự</a:t>
            </a:r>
            <a:r>
              <a:rPr lang="en-US" dirty="0"/>
              <a:t> </a:t>
            </a:r>
            <a:r>
              <a:rPr lang="en-US" dirty="0" err="1"/>
              <a:t>có</a:t>
            </a:r>
            <a:r>
              <a:rPr lang="en-US" dirty="0"/>
              <a:t> </a:t>
            </a:r>
            <a:r>
              <a:rPr lang="en-US" dirty="0" err="1"/>
              <a:t>liên</a:t>
            </a:r>
            <a:r>
              <a:rPr lang="en-US" dirty="0"/>
              <a:t> </a:t>
            </a:r>
            <a:r>
              <a:rPr lang="en-US" dirty="0" err="1"/>
              <a:t>quan</a:t>
            </a:r>
            <a:r>
              <a:rPr lang="en-US" dirty="0" smtClean="0"/>
              <a:t>.</a:t>
            </a:r>
            <a:endParaRPr lang="en-US" dirty="0"/>
          </a:p>
        </p:txBody>
      </p:sp>
      <p:sp>
        <p:nvSpPr>
          <p:cNvPr id="2" name="Title 1"/>
          <p:cNvSpPr>
            <a:spLocks noGrp="1"/>
          </p:cNvSpPr>
          <p:nvPr>
            <p:ph type="title"/>
          </p:nvPr>
        </p:nvSpPr>
        <p:spPr>
          <a:xfrm>
            <a:off x="609600" y="122238"/>
            <a:ext cx="7391400" cy="563562"/>
          </a:xfrm>
        </p:spPr>
        <p:txBody>
          <a:bodyPr/>
          <a:lstStyle/>
          <a:p>
            <a:pPr lvl="0"/>
            <a:r>
              <a:rPr lang="en-US" sz="2500" dirty="0" err="1" smtClean="0"/>
              <a:t>Quản</a:t>
            </a:r>
            <a:r>
              <a:rPr lang="en-US" sz="2500" dirty="0" smtClean="0"/>
              <a:t> </a:t>
            </a:r>
            <a:r>
              <a:rPr lang="en-US" sz="2500" dirty="0" err="1"/>
              <a:t>lý</a:t>
            </a:r>
            <a:r>
              <a:rPr lang="en-US" sz="2500" dirty="0"/>
              <a:t> </a:t>
            </a:r>
            <a:r>
              <a:rPr lang="en-US" sz="2500" dirty="0" err="1"/>
              <a:t>vận</a:t>
            </a:r>
            <a:r>
              <a:rPr lang="en-US" sz="2500" dirty="0"/>
              <a:t> </a:t>
            </a:r>
            <a:r>
              <a:rPr lang="en-US" sz="2500" dirty="0" err="1"/>
              <a:t>hành</a:t>
            </a:r>
            <a:r>
              <a:rPr lang="en-US" sz="2500" dirty="0"/>
              <a:t> </a:t>
            </a:r>
            <a:r>
              <a:rPr lang="en-US" sz="2500" dirty="0" err="1"/>
              <a:t>và</a:t>
            </a:r>
            <a:r>
              <a:rPr lang="en-US" sz="2500" dirty="0"/>
              <a:t> </a:t>
            </a:r>
            <a:r>
              <a:rPr lang="en-US" sz="2500" dirty="0" err="1"/>
              <a:t>trao</a:t>
            </a:r>
            <a:r>
              <a:rPr lang="en-US" sz="2500" dirty="0"/>
              <a:t> </a:t>
            </a:r>
            <a:r>
              <a:rPr lang="en-US" sz="2500" dirty="0" err="1"/>
              <a:t>đổi</a:t>
            </a:r>
            <a:r>
              <a:rPr lang="en-US" sz="2500" dirty="0"/>
              <a:t> </a:t>
            </a:r>
            <a:r>
              <a:rPr lang="en-US" sz="2500" dirty="0" err="1"/>
              <a:t>thông</a:t>
            </a:r>
            <a:r>
              <a:rPr lang="en-US" sz="2500" dirty="0"/>
              <a:t> tin </a:t>
            </a:r>
          </a:p>
        </p:txBody>
      </p:sp>
      <p:sp>
        <p:nvSpPr>
          <p:cNvPr id="4" name="Slide Number Placeholder 3"/>
          <p:cNvSpPr>
            <a:spLocks noGrp="1"/>
          </p:cNvSpPr>
          <p:nvPr>
            <p:ph type="sldNum" sz="quarter" idx="11"/>
          </p:nvPr>
        </p:nvSpPr>
        <p:spPr/>
        <p:txBody>
          <a:bodyPr/>
          <a:lstStyle/>
          <a:p>
            <a:fld id="{8A76F598-2AD5-48A0-92F4-156B40A68287}" type="slidenum">
              <a:rPr lang="en-US" smtClean="0"/>
              <a:pPr/>
              <a:t>22</a:t>
            </a:fld>
            <a:endParaRPr lang="en-US"/>
          </a:p>
        </p:txBody>
      </p:sp>
    </p:spTree>
    <p:extLst>
      <p:ext uri="{BB962C8B-B14F-4D97-AF65-F5344CB8AC3E}">
        <p14:creationId xmlns:p14="http://schemas.microsoft.com/office/powerpoint/2010/main" xmlns="" val="85773290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err="1"/>
              <a:t>Có</a:t>
            </a:r>
            <a:r>
              <a:rPr lang="en-US" dirty="0"/>
              <a:t> </a:t>
            </a:r>
            <a:r>
              <a:rPr lang="en-US" dirty="0" err="1"/>
              <a:t>văn</a:t>
            </a:r>
            <a:r>
              <a:rPr lang="en-US" dirty="0"/>
              <a:t> </a:t>
            </a:r>
            <a:r>
              <a:rPr lang="en-US" dirty="0" err="1"/>
              <a:t>bản</a:t>
            </a:r>
            <a:r>
              <a:rPr lang="en-US" dirty="0"/>
              <a:t> </a:t>
            </a:r>
            <a:r>
              <a:rPr lang="en-US" dirty="0" err="1"/>
              <a:t>thỏa</a:t>
            </a:r>
            <a:r>
              <a:rPr lang="en-US" dirty="0"/>
              <a:t> </a:t>
            </a:r>
            <a:r>
              <a:rPr lang="en-US" dirty="0" err="1"/>
              <a:t>thuận</a:t>
            </a:r>
            <a:r>
              <a:rPr lang="en-US" dirty="0"/>
              <a:t> </a:t>
            </a:r>
            <a:r>
              <a:rPr lang="en-US" dirty="0" err="1"/>
              <a:t>cho</a:t>
            </a:r>
            <a:r>
              <a:rPr lang="en-US" dirty="0"/>
              <a:t> </a:t>
            </a:r>
            <a:r>
              <a:rPr lang="en-US" dirty="0" err="1"/>
              <a:t>việc</a:t>
            </a:r>
            <a:r>
              <a:rPr lang="en-US" dirty="0"/>
              <a:t> </a:t>
            </a:r>
            <a:r>
              <a:rPr lang="en-US" dirty="0" err="1"/>
              <a:t>trao</a:t>
            </a:r>
            <a:r>
              <a:rPr lang="en-US" dirty="0"/>
              <a:t> </a:t>
            </a:r>
            <a:r>
              <a:rPr lang="en-US" dirty="0" err="1"/>
              <a:t>đổi</a:t>
            </a:r>
            <a:r>
              <a:rPr lang="en-US" dirty="0"/>
              <a:t> </a:t>
            </a:r>
            <a:r>
              <a:rPr lang="en-US" dirty="0" err="1"/>
              <a:t>thông</a:t>
            </a:r>
            <a:r>
              <a:rPr lang="en-US" dirty="0"/>
              <a:t> tin </a:t>
            </a:r>
            <a:r>
              <a:rPr lang="en-US" dirty="0" err="1"/>
              <a:t>với</a:t>
            </a:r>
            <a:r>
              <a:rPr lang="en-US" dirty="0"/>
              <a:t> </a:t>
            </a:r>
            <a:r>
              <a:rPr lang="en-US" dirty="0" err="1"/>
              <a:t>bên</a:t>
            </a:r>
            <a:r>
              <a:rPr lang="en-US" dirty="0"/>
              <a:t> </a:t>
            </a:r>
            <a:r>
              <a:rPr lang="en-US" dirty="0" err="1"/>
              <a:t>ngoài</a:t>
            </a:r>
            <a:r>
              <a:rPr lang="en-US" dirty="0"/>
              <a:t>. </a:t>
            </a:r>
            <a:r>
              <a:rPr lang="en-US" dirty="0" err="1"/>
              <a:t>Xác</a:t>
            </a:r>
            <a:r>
              <a:rPr lang="en-US" dirty="0"/>
              <a:t> </a:t>
            </a:r>
            <a:r>
              <a:rPr lang="en-US" dirty="0" err="1"/>
              <a:t>định</a:t>
            </a:r>
            <a:r>
              <a:rPr lang="en-US" dirty="0"/>
              <a:t> </a:t>
            </a:r>
            <a:r>
              <a:rPr lang="en-US" dirty="0" err="1"/>
              <a:t>trách</a:t>
            </a:r>
            <a:r>
              <a:rPr lang="en-US" dirty="0"/>
              <a:t> </a:t>
            </a:r>
            <a:r>
              <a:rPr lang="en-US" dirty="0" err="1"/>
              <a:t>nhiệm</a:t>
            </a:r>
            <a:r>
              <a:rPr lang="en-US" dirty="0"/>
              <a:t> </a:t>
            </a:r>
            <a:r>
              <a:rPr lang="en-US" dirty="0" err="1"/>
              <a:t>và</a:t>
            </a:r>
            <a:r>
              <a:rPr lang="en-US" dirty="0"/>
              <a:t> </a:t>
            </a:r>
            <a:r>
              <a:rPr lang="en-US" dirty="0" err="1"/>
              <a:t>nghĩa</a:t>
            </a:r>
            <a:r>
              <a:rPr lang="en-US" dirty="0"/>
              <a:t> </a:t>
            </a:r>
            <a:r>
              <a:rPr lang="en-US" dirty="0" err="1"/>
              <a:t>vụ</a:t>
            </a:r>
            <a:r>
              <a:rPr lang="en-US" dirty="0"/>
              <a:t> </a:t>
            </a:r>
            <a:r>
              <a:rPr lang="en-US" dirty="0" err="1"/>
              <a:t>pháp</a:t>
            </a:r>
            <a:r>
              <a:rPr lang="en-US" dirty="0"/>
              <a:t> </a:t>
            </a:r>
            <a:r>
              <a:rPr lang="en-US" dirty="0" err="1"/>
              <a:t>lý</a:t>
            </a:r>
            <a:r>
              <a:rPr lang="en-US" dirty="0"/>
              <a:t> </a:t>
            </a:r>
            <a:r>
              <a:rPr lang="en-US" dirty="0" err="1"/>
              <a:t>của</a:t>
            </a:r>
            <a:r>
              <a:rPr lang="en-US" dirty="0"/>
              <a:t> </a:t>
            </a:r>
            <a:r>
              <a:rPr lang="en-US" dirty="0" err="1"/>
              <a:t>các</a:t>
            </a:r>
            <a:r>
              <a:rPr lang="en-US" dirty="0"/>
              <a:t> </a:t>
            </a:r>
            <a:r>
              <a:rPr lang="en-US" dirty="0" err="1"/>
              <a:t>bên</a:t>
            </a:r>
            <a:r>
              <a:rPr lang="en-US" dirty="0"/>
              <a:t> </a:t>
            </a:r>
            <a:r>
              <a:rPr lang="en-US" dirty="0" err="1"/>
              <a:t>tham</a:t>
            </a:r>
            <a:r>
              <a:rPr lang="en-US" dirty="0"/>
              <a:t> </a:t>
            </a:r>
            <a:r>
              <a:rPr lang="en-US" dirty="0" err="1"/>
              <a:t>gia</a:t>
            </a:r>
            <a:r>
              <a:rPr lang="en-US" dirty="0"/>
              <a:t>.</a:t>
            </a:r>
          </a:p>
          <a:p>
            <a:pPr lvl="0"/>
            <a:r>
              <a:rPr lang="en-US" dirty="0"/>
              <a:t>Ban </a:t>
            </a:r>
            <a:r>
              <a:rPr lang="en-US" dirty="0" err="1"/>
              <a:t>hành</a:t>
            </a:r>
            <a:r>
              <a:rPr lang="en-US" dirty="0"/>
              <a:t> </a:t>
            </a:r>
            <a:r>
              <a:rPr lang="en-US" dirty="0" err="1"/>
              <a:t>quy</a:t>
            </a:r>
            <a:r>
              <a:rPr lang="en-US" dirty="0"/>
              <a:t> </a:t>
            </a:r>
            <a:r>
              <a:rPr lang="en-US" dirty="0" err="1"/>
              <a:t>trình</a:t>
            </a:r>
            <a:r>
              <a:rPr lang="en-US" dirty="0"/>
              <a:t> </a:t>
            </a:r>
            <a:r>
              <a:rPr lang="en-US" dirty="0" err="1"/>
              <a:t>xử</a:t>
            </a:r>
            <a:r>
              <a:rPr lang="en-US" dirty="0"/>
              <a:t> </a:t>
            </a:r>
            <a:r>
              <a:rPr lang="en-US" dirty="0" err="1"/>
              <a:t>lý</a:t>
            </a:r>
            <a:r>
              <a:rPr lang="en-US" dirty="0"/>
              <a:t> </a:t>
            </a:r>
            <a:r>
              <a:rPr lang="en-US" dirty="0" err="1"/>
              <a:t>các</a:t>
            </a:r>
            <a:r>
              <a:rPr lang="en-US" dirty="0"/>
              <a:t> </a:t>
            </a:r>
            <a:r>
              <a:rPr lang="en-US" dirty="0" err="1"/>
              <a:t>sự</a:t>
            </a:r>
            <a:r>
              <a:rPr lang="en-US" dirty="0"/>
              <a:t> </a:t>
            </a:r>
            <a:r>
              <a:rPr lang="en-US" dirty="0" err="1"/>
              <a:t>cố</a:t>
            </a:r>
            <a:r>
              <a:rPr lang="en-US" dirty="0"/>
              <a:t> </a:t>
            </a:r>
            <a:r>
              <a:rPr lang="en-US" dirty="0" err="1"/>
              <a:t>thông</a:t>
            </a:r>
            <a:r>
              <a:rPr lang="en-US" dirty="0"/>
              <a:t> tin, </a:t>
            </a:r>
            <a:r>
              <a:rPr lang="en-US" dirty="0" err="1"/>
              <a:t>kiểm</a:t>
            </a:r>
            <a:r>
              <a:rPr lang="en-US" dirty="0"/>
              <a:t> </a:t>
            </a:r>
            <a:r>
              <a:rPr lang="en-US" dirty="0" err="1"/>
              <a:t>soát</a:t>
            </a:r>
            <a:r>
              <a:rPr lang="en-US" dirty="0"/>
              <a:t> </a:t>
            </a:r>
            <a:r>
              <a:rPr lang="en-US" dirty="0" err="1"/>
              <a:t>các</a:t>
            </a:r>
            <a:r>
              <a:rPr lang="en-US" dirty="0"/>
              <a:t> </a:t>
            </a:r>
            <a:r>
              <a:rPr lang="en-US" dirty="0" err="1"/>
              <a:t>sự</a:t>
            </a:r>
            <a:r>
              <a:rPr lang="en-US" dirty="0"/>
              <a:t> </a:t>
            </a:r>
            <a:r>
              <a:rPr lang="en-US" dirty="0" err="1"/>
              <a:t>cố</a:t>
            </a:r>
            <a:r>
              <a:rPr lang="en-US" dirty="0"/>
              <a:t> </a:t>
            </a:r>
            <a:r>
              <a:rPr lang="en-US" dirty="0" err="1"/>
              <a:t>thông</a:t>
            </a:r>
            <a:r>
              <a:rPr lang="en-US" dirty="0"/>
              <a:t> tin.</a:t>
            </a:r>
          </a:p>
          <a:p>
            <a:pPr lvl="0"/>
            <a:r>
              <a:rPr lang="en-US" dirty="0"/>
              <a:t>Ban </a:t>
            </a:r>
            <a:r>
              <a:rPr lang="en-US" dirty="0" err="1"/>
              <a:t>hành</a:t>
            </a:r>
            <a:r>
              <a:rPr lang="en-US" dirty="0"/>
              <a:t> </a:t>
            </a:r>
            <a:r>
              <a:rPr lang="en-US" dirty="0" err="1"/>
              <a:t>quy</a:t>
            </a:r>
            <a:r>
              <a:rPr lang="en-US" dirty="0"/>
              <a:t> </a:t>
            </a:r>
            <a:r>
              <a:rPr lang="en-US" dirty="0" err="1"/>
              <a:t>trình</a:t>
            </a:r>
            <a:r>
              <a:rPr lang="en-US" dirty="0"/>
              <a:t> </a:t>
            </a:r>
            <a:r>
              <a:rPr lang="en-US" dirty="0" err="1"/>
              <a:t>kiểm</a:t>
            </a:r>
            <a:r>
              <a:rPr lang="en-US" dirty="0"/>
              <a:t> </a:t>
            </a:r>
            <a:r>
              <a:rPr lang="en-US" dirty="0" err="1"/>
              <a:t>tra</a:t>
            </a:r>
            <a:r>
              <a:rPr lang="en-US" dirty="0"/>
              <a:t> </a:t>
            </a:r>
            <a:r>
              <a:rPr lang="en-US" dirty="0" err="1"/>
              <a:t>nội</a:t>
            </a:r>
            <a:r>
              <a:rPr lang="en-US" dirty="0"/>
              <a:t> </a:t>
            </a:r>
            <a:r>
              <a:rPr lang="en-US" dirty="0" err="1"/>
              <a:t>bộ</a:t>
            </a:r>
            <a:endParaRPr lang="en-US" dirty="0"/>
          </a:p>
        </p:txBody>
      </p:sp>
      <p:sp>
        <p:nvSpPr>
          <p:cNvPr id="2" name="Title 1"/>
          <p:cNvSpPr>
            <a:spLocks noGrp="1"/>
          </p:cNvSpPr>
          <p:nvPr>
            <p:ph type="title"/>
          </p:nvPr>
        </p:nvSpPr>
        <p:spPr>
          <a:xfrm>
            <a:off x="609600" y="122238"/>
            <a:ext cx="7391400" cy="563562"/>
          </a:xfrm>
        </p:spPr>
        <p:txBody>
          <a:bodyPr/>
          <a:lstStyle/>
          <a:p>
            <a:pPr lvl="0"/>
            <a:r>
              <a:rPr lang="en-US" sz="2500" dirty="0" err="1" smtClean="0"/>
              <a:t>Quản</a:t>
            </a:r>
            <a:r>
              <a:rPr lang="en-US" sz="2500" dirty="0" smtClean="0"/>
              <a:t> </a:t>
            </a:r>
            <a:r>
              <a:rPr lang="en-US" sz="2500" dirty="0" err="1"/>
              <a:t>lý</a:t>
            </a:r>
            <a:r>
              <a:rPr lang="en-US" sz="2500" dirty="0"/>
              <a:t> </a:t>
            </a:r>
            <a:r>
              <a:rPr lang="en-US" sz="2500" dirty="0" err="1"/>
              <a:t>vận</a:t>
            </a:r>
            <a:r>
              <a:rPr lang="en-US" sz="2500" dirty="0"/>
              <a:t> </a:t>
            </a:r>
            <a:r>
              <a:rPr lang="en-US" sz="2500" dirty="0" err="1"/>
              <a:t>hành</a:t>
            </a:r>
            <a:r>
              <a:rPr lang="en-US" sz="2500" dirty="0"/>
              <a:t> </a:t>
            </a:r>
            <a:r>
              <a:rPr lang="en-US" sz="2500" dirty="0" err="1"/>
              <a:t>và</a:t>
            </a:r>
            <a:r>
              <a:rPr lang="en-US" sz="2500" dirty="0"/>
              <a:t> </a:t>
            </a:r>
            <a:r>
              <a:rPr lang="en-US" sz="2500" dirty="0" err="1"/>
              <a:t>trao</a:t>
            </a:r>
            <a:r>
              <a:rPr lang="en-US" sz="2500" dirty="0"/>
              <a:t> </a:t>
            </a:r>
            <a:r>
              <a:rPr lang="en-US" sz="2500" dirty="0" err="1"/>
              <a:t>đổi</a:t>
            </a:r>
            <a:r>
              <a:rPr lang="en-US" sz="2500" dirty="0"/>
              <a:t> </a:t>
            </a:r>
            <a:r>
              <a:rPr lang="en-US" sz="2500" dirty="0" err="1"/>
              <a:t>thông</a:t>
            </a:r>
            <a:r>
              <a:rPr lang="en-US" sz="2500" dirty="0"/>
              <a:t> tin </a:t>
            </a:r>
          </a:p>
        </p:txBody>
      </p:sp>
      <p:sp>
        <p:nvSpPr>
          <p:cNvPr id="4" name="Slide Number Placeholder 3"/>
          <p:cNvSpPr>
            <a:spLocks noGrp="1"/>
          </p:cNvSpPr>
          <p:nvPr>
            <p:ph type="sldNum" sz="quarter" idx="11"/>
          </p:nvPr>
        </p:nvSpPr>
        <p:spPr/>
        <p:txBody>
          <a:bodyPr/>
          <a:lstStyle/>
          <a:p>
            <a:fld id="{8A76F598-2AD5-48A0-92F4-156B40A68287}" type="slidenum">
              <a:rPr lang="en-US" smtClean="0"/>
              <a:pPr/>
              <a:t>23</a:t>
            </a:fld>
            <a:endParaRPr lang="en-US"/>
          </a:p>
        </p:txBody>
      </p:sp>
    </p:spTree>
    <p:extLst>
      <p:ext uri="{BB962C8B-B14F-4D97-AF65-F5344CB8AC3E}">
        <p14:creationId xmlns:p14="http://schemas.microsoft.com/office/powerpoint/2010/main" xmlns="" val="151763572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err="1" smtClean="0"/>
              <a:t>Quyết</a:t>
            </a:r>
            <a:r>
              <a:rPr lang="en-US" dirty="0" smtClean="0"/>
              <a:t> </a:t>
            </a:r>
            <a:r>
              <a:rPr lang="en-US" dirty="0" err="1"/>
              <a:t>định</a:t>
            </a:r>
            <a:r>
              <a:rPr lang="en-US" dirty="0"/>
              <a:t> </a:t>
            </a:r>
            <a:r>
              <a:rPr lang="en-US" dirty="0" err="1"/>
              <a:t>số</a:t>
            </a:r>
            <a:r>
              <a:rPr lang="en-US" dirty="0"/>
              <a:t> </a:t>
            </a:r>
            <a:r>
              <a:rPr lang="en-US" dirty="0" smtClean="0"/>
              <a:t>4494/QĐ-BYT </a:t>
            </a:r>
            <a:r>
              <a:rPr lang="en-US" dirty="0" err="1"/>
              <a:t>ngày</a:t>
            </a:r>
            <a:r>
              <a:rPr lang="en-US" dirty="0"/>
              <a:t> 30 </a:t>
            </a:r>
            <a:r>
              <a:rPr lang="en-US" dirty="0" err="1"/>
              <a:t>tháng</a:t>
            </a:r>
            <a:r>
              <a:rPr lang="en-US" dirty="0"/>
              <a:t> 10 </a:t>
            </a:r>
            <a:r>
              <a:rPr lang="en-US" dirty="0" err="1"/>
              <a:t>năm</a:t>
            </a:r>
            <a:r>
              <a:rPr lang="en-US" dirty="0"/>
              <a:t> 2015 </a:t>
            </a:r>
            <a:r>
              <a:rPr lang="en-US" dirty="0" err="1"/>
              <a:t>về</a:t>
            </a:r>
            <a:r>
              <a:rPr lang="en-US" dirty="0"/>
              <a:t> </a:t>
            </a:r>
            <a:r>
              <a:rPr lang="en-US" dirty="0" err="1"/>
              <a:t>việc</a:t>
            </a:r>
            <a:r>
              <a:rPr lang="en-US" dirty="0"/>
              <a:t> </a:t>
            </a:r>
            <a:r>
              <a:rPr lang="vi-VN" dirty="0"/>
              <a:t>Quy trình phản ứng với các sự cố an toàn, an ninh thông tin tại các đơn vị trong ngành y </a:t>
            </a:r>
            <a:r>
              <a:rPr lang="vi-VN" dirty="0" smtClean="0"/>
              <a:t>tế</a:t>
            </a:r>
            <a:r>
              <a:rPr lang="en-US" dirty="0" smtClean="0"/>
              <a:t>.</a:t>
            </a:r>
          </a:p>
          <a:p>
            <a:pPr lvl="0"/>
            <a:r>
              <a:rPr lang="en-US" dirty="0" err="1"/>
              <a:t>Quyết</a:t>
            </a:r>
            <a:r>
              <a:rPr lang="en-US" dirty="0"/>
              <a:t> </a:t>
            </a:r>
            <a:r>
              <a:rPr lang="en-US" dirty="0" err="1"/>
              <a:t>định</a:t>
            </a:r>
            <a:r>
              <a:rPr lang="en-US" dirty="0"/>
              <a:t> </a:t>
            </a:r>
            <a:r>
              <a:rPr lang="en-US" dirty="0" err="1"/>
              <a:t>số</a:t>
            </a:r>
            <a:r>
              <a:rPr lang="en-US" dirty="0"/>
              <a:t> 4495/QĐ-BYT </a:t>
            </a:r>
            <a:r>
              <a:rPr lang="en-US" dirty="0" err="1"/>
              <a:t>ngày</a:t>
            </a:r>
            <a:r>
              <a:rPr lang="en-US" dirty="0"/>
              <a:t> 30 </a:t>
            </a:r>
            <a:r>
              <a:rPr lang="en-US" dirty="0" err="1"/>
              <a:t>tháng</a:t>
            </a:r>
            <a:r>
              <a:rPr lang="en-US" dirty="0"/>
              <a:t> 10 </a:t>
            </a:r>
            <a:r>
              <a:rPr lang="en-US" dirty="0" err="1"/>
              <a:t>năm</a:t>
            </a:r>
            <a:r>
              <a:rPr lang="en-US" dirty="0"/>
              <a:t> 2015 </a:t>
            </a:r>
            <a:r>
              <a:rPr lang="en-US" dirty="0" err="1"/>
              <a:t>về</a:t>
            </a:r>
            <a:r>
              <a:rPr lang="en-US" dirty="0"/>
              <a:t> </a:t>
            </a:r>
            <a:r>
              <a:rPr lang="en-US" dirty="0" err="1"/>
              <a:t>việc</a:t>
            </a:r>
            <a:r>
              <a:rPr lang="en-US" dirty="0"/>
              <a:t> </a:t>
            </a:r>
            <a:r>
              <a:rPr lang="vi-VN" dirty="0"/>
              <a:t>Hướng dẫn xây dựng nội quy an toàn, an ninh thông tin trong các đơn vị trong ngành y tế</a:t>
            </a:r>
            <a:r>
              <a:rPr lang="en-US" dirty="0" smtClean="0"/>
              <a:t>.</a:t>
            </a:r>
            <a:endParaRPr lang="en-US" dirty="0"/>
          </a:p>
        </p:txBody>
      </p:sp>
      <p:sp>
        <p:nvSpPr>
          <p:cNvPr id="2" name="Title 1"/>
          <p:cNvSpPr>
            <a:spLocks noGrp="1"/>
          </p:cNvSpPr>
          <p:nvPr>
            <p:ph type="title"/>
          </p:nvPr>
        </p:nvSpPr>
        <p:spPr>
          <a:xfrm>
            <a:off x="609600" y="122238"/>
            <a:ext cx="7391400" cy="563562"/>
          </a:xfrm>
        </p:spPr>
        <p:txBody>
          <a:bodyPr/>
          <a:lstStyle/>
          <a:p>
            <a:pPr lvl="0"/>
            <a:r>
              <a:rPr lang="en-US" sz="2500" dirty="0" err="1" smtClean="0"/>
              <a:t>Văn</a:t>
            </a:r>
            <a:r>
              <a:rPr lang="en-US" sz="2500" dirty="0" smtClean="0"/>
              <a:t> </a:t>
            </a:r>
            <a:r>
              <a:rPr lang="en-US" sz="2500" dirty="0" err="1" smtClean="0"/>
              <a:t>bản</a:t>
            </a:r>
            <a:r>
              <a:rPr lang="en-US" sz="2500" dirty="0" smtClean="0"/>
              <a:t> </a:t>
            </a:r>
            <a:r>
              <a:rPr lang="en-US" sz="2500" dirty="0" err="1" smtClean="0"/>
              <a:t>tham</a:t>
            </a:r>
            <a:r>
              <a:rPr lang="en-US" sz="2500" dirty="0" smtClean="0"/>
              <a:t> </a:t>
            </a:r>
            <a:r>
              <a:rPr lang="en-US" sz="2500" dirty="0" err="1" smtClean="0"/>
              <a:t>khảo</a:t>
            </a:r>
            <a:r>
              <a:rPr lang="en-US" sz="2500" dirty="0" smtClean="0"/>
              <a:t>	</a:t>
            </a:r>
            <a:endParaRPr lang="en-US" sz="2500" dirty="0"/>
          </a:p>
        </p:txBody>
      </p:sp>
      <p:sp>
        <p:nvSpPr>
          <p:cNvPr id="4" name="Slide Number Placeholder 3"/>
          <p:cNvSpPr>
            <a:spLocks noGrp="1"/>
          </p:cNvSpPr>
          <p:nvPr>
            <p:ph type="sldNum" sz="quarter" idx="11"/>
          </p:nvPr>
        </p:nvSpPr>
        <p:spPr/>
        <p:txBody>
          <a:bodyPr/>
          <a:lstStyle/>
          <a:p>
            <a:fld id="{8A76F598-2AD5-48A0-92F4-156B40A68287}" type="slidenum">
              <a:rPr lang="en-US" smtClean="0"/>
              <a:pPr/>
              <a:t>24</a:t>
            </a:fld>
            <a:endParaRPr lang="en-US"/>
          </a:p>
        </p:txBody>
      </p:sp>
    </p:spTree>
    <p:extLst>
      <p:ext uri="{BB962C8B-B14F-4D97-AF65-F5344CB8AC3E}">
        <p14:creationId xmlns:p14="http://schemas.microsoft.com/office/powerpoint/2010/main" xmlns="" val="422771193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vi-VN"/>
          </a:p>
        </p:txBody>
      </p:sp>
      <p:sp>
        <p:nvSpPr>
          <p:cNvPr id="3" name="Content Placeholder 2"/>
          <p:cNvSpPr>
            <a:spLocks noGrp="1"/>
          </p:cNvSpPr>
          <p:nvPr>
            <p:ph idx="1"/>
          </p:nvPr>
        </p:nvSpPr>
        <p:spPr/>
        <p:txBody>
          <a:bodyPr/>
          <a:lstStyle/>
          <a:p>
            <a:endParaRPr lang="vi-VN"/>
          </a:p>
        </p:txBody>
      </p:sp>
      <p:sp>
        <p:nvSpPr>
          <p:cNvPr id="4" name="Slide Number Placeholder 3"/>
          <p:cNvSpPr>
            <a:spLocks noGrp="1"/>
          </p:cNvSpPr>
          <p:nvPr>
            <p:ph type="sldNum" sz="quarter" idx="11"/>
          </p:nvPr>
        </p:nvSpPr>
        <p:spPr/>
        <p:txBody>
          <a:bodyPr/>
          <a:lstStyle/>
          <a:p>
            <a:fld id="{8A76F598-2AD5-48A0-92F4-156B40A68287}" type="slidenum">
              <a:rPr lang="en-US" smtClean="0"/>
              <a:pPr/>
              <a:t>25</a:t>
            </a:fld>
            <a:endParaRPr lang="en-US"/>
          </a:p>
        </p:txBody>
      </p:sp>
      <p:pic>
        <p:nvPicPr>
          <p:cNvPr id="5" name="Picture 4" descr="Stick_Figure_q_a_PA_500_clr_3112.gif"/>
          <p:cNvPicPr>
            <a:picLocks noChangeAspect="1"/>
          </p:cNvPicPr>
          <p:nvPr/>
        </p:nvPicPr>
        <p:blipFill>
          <a:blip r:embed="rId2" cstate="print"/>
          <a:stretch>
            <a:fillRect/>
          </a:stretch>
        </p:blipFill>
        <p:spPr>
          <a:xfrm>
            <a:off x="3429000" y="1371600"/>
            <a:ext cx="2589276" cy="4464269"/>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vi-VN"/>
          </a:p>
        </p:txBody>
      </p:sp>
      <p:pic>
        <p:nvPicPr>
          <p:cNvPr id="5" name="Content Placeholder 4" descr="Thank-you-800x432.jpg"/>
          <p:cNvPicPr>
            <a:picLocks noGrp="1" noChangeAspect="1"/>
          </p:cNvPicPr>
          <p:nvPr>
            <p:ph idx="1"/>
          </p:nvPr>
        </p:nvPicPr>
        <p:blipFill>
          <a:blip r:embed="rId2" cstate="print"/>
          <a:stretch>
            <a:fillRect/>
          </a:stretch>
        </p:blipFill>
        <p:spPr>
          <a:xfrm>
            <a:off x="609600" y="1371600"/>
            <a:ext cx="8023225" cy="4332542"/>
          </a:xfrm>
        </p:spPr>
      </p:pic>
      <p:sp>
        <p:nvSpPr>
          <p:cNvPr id="4" name="Slide Number Placeholder 3"/>
          <p:cNvSpPr>
            <a:spLocks noGrp="1"/>
          </p:cNvSpPr>
          <p:nvPr>
            <p:ph type="sldNum" sz="quarter" idx="11"/>
          </p:nvPr>
        </p:nvSpPr>
        <p:spPr/>
        <p:txBody>
          <a:bodyPr/>
          <a:lstStyle/>
          <a:p>
            <a:fld id="{8A76F598-2AD5-48A0-92F4-156B40A68287}" type="slidenum">
              <a:rPr lang="en-US" smtClean="0"/>
              <a:pPr/>
              <a:t>26</a:t>
            </a:fld>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r>
              <a:rPr lang="en-US" i="0" dirty="0" err="1" smtClean="0"/>
              <a:t>Nội</a:t>
            </a:r>
            <a:r>
              <a:rPr lang="en-US" i="0" dirty="0" smtClean="0"/>
              <a:t> dung</a:t>
            </a:r>
            <a:endParaRPr lang="en-US" i="0" dirty="0">
              <a:solidFill>
                <a:schemeClr val="accent1"/>
              </a:solidFill>
            </a:endParaRPr>
          </a:p>
        </p:txBody>
      </p:sp>
      <p:grpSp>
        <p:nvGrpSpPr>
          <p:cNvPr id="87081" name="Group 41"/>
          <p:cNvGrpSpPr>
            <a:grpSpLocks/>
          </p:cNvGrpSpPr>
          <p:nvPr/>
        </p:nvGrpSpPr>
        <p:grpSpPr bwMode="auto">
          <a:xfrm>
            <a:off x="941472" y="1249391"/>
            <a:ext cx="5943600" cy="609600"/>
            <a:chOff x="1440" y="1296"/>
            <a:chExt cx="3744" cy="384"/>
          </a:xfrm>
        </p:grpSpPr>
        <p:grpSp>
          <p:nvGrpSpPr>
            <p:cNvPr id="87082" name="Group 42"/>
            <p:cNvGrpSpPr>
              <a:grpSpLocks/>
            </p:cNvGrpSpPr>
            <p:nvPr/>
          </p:nvGrpSpPr>
          <p:grpSpPr bwMode="auto">
            <a:xfrm>
              <a:off x="1440" y="1296"/>
              <a:ext cx="336" cy="384"/>
              <a:chOff x="982" y="214"/>
              <a:chExt cx="759" cy="872"/>
            </a:xfrm>
          </p:grpSpPr>
          <p:sp>
            <p:nvSpPr>
              <p:cNvPr id="87083" name="Freeform 43"/>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4" name="Freeform 44"/>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5" name="Freeform 45"/>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6" name="Freeform 46"/>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7" name="Freeform 47"/>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8" name="Freeform 48"/>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89" name="Freeform 49"/>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87090" name="Rectangle 50"/>
            <p:cNvSpPr>
              <a:spLocks noChangeArrowheads="1"/>
            </p:cNvSpPr>
            <p:nvPr/>
          </p:nvSpPr>
          <p:spPr bwMode="auto">
            <a:xfrm>
              <a:off x="1872" y="1296"/>
              <a:ext cx="3312" cy="330"/>
            </a:xfrm>
            <a:prstGeom prst="rect">
              <a:avLst/>
            </a:prstGeom>
            <a:noFill/>
            <a:ln>
              <a:noFill/>
            </a:ln>
            <a:effectLst/>
            <a:extLst>
              <a:ext uri="{909E8E84-426E-40DD-AFC4-6F175D3DCCD1}">
                <a14:hiddenFill xmlns:a14="http://schemas.microsoft.com/office/drawing/2010/main" xmlns="">
                  <a:gradFill rotWithShape="1">
                    <a:gsLst>
                      <a:gs pos="0">
                        <a:schemeClr val="hlink">
                          <a:gamma/>
                          <a:tint val="42353"/>
                          <a:invGamma/>
                        </a:schemeClr>
                      </a:gs>
                      <a:gs pos="100000">
                        <a:schemeClr val="hlink"/>
                      </a:gs>
                    </a:gsLst>
                    <a:path path="shape">
                      <a:fillToRect l="50000" t="50000" r="50000" b="50000"/>
                    </a:path>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eaLnBrk="0" hangingPunct="0"/>
              <a:r>
                <a:rPr lang="en-US" sz="2800" dirty="0" err="1" smtClean="0">
                  <a:solidFill>
                    <a:srgbClr val="FF0000"/>
                  </a:solidFill>
                  <a:latin typeface="Arial" panose="020B0604020202020204" pitchFamily="34" charset="0"/>
                  <a:cs typeface="Arial" panose="020B0604020202020204" pitchFamily="34" charset="0"/>
                </a:rPr>
                <a:t>Thuật</a:t>
              </a:r>
              <a:r>
                <a:rPr lang="en-US" sz="2800" dirty="0" smtClean="0">
                  <a:solidFill>
                    <a:srgbClr val="FF0000"/>
                  </a:solidFill>
                  <a:latin typeface="Arial" panose="020B0604020202020204" pitchFamily="34" charset="0"/>
                  <a:cs typeface="Arial" panose="020B0604020202020204" pitchFamily="34" charset="0"/>
                </a:rPr>
                <a:t> </a:t>
              </a:r>
              <a:r>
                <a:rPr lang="en-US" sz="2800" dirty="0" err="1" smtClean="0">
                  <a:solidFill>
                    <a:srgbClr val="FF0000"/>
                  </a:solidFill>
                  <a:latin typeface="Arial" panose="020B0604020202020204" pitchFamily="34" charset="0"/>
                  <a:cs typeface="Arial" panose="020B0604020202020204" pitchFamily="34" charset="0"/>
                </a:rPr>
                <a:t>ngữ</a:t>
              </a:r>
              <a:endParaRPr lang="en-US" sz="2800" dirty="0">
                <a:solidFill>
                  <a:srgbClr val="FF0000"/>
                </a:solidFill>
                <a:latin typeface="Arial" panose="020B0604020202020204" pitchFamily="34" charset="0"/>
                <a:cs typeface="Arial" panose="020B0604020202020204" pitchFamily="34" charset="0"/>
              </a:endParaRPr>
            </a:p>
          </p:txBody>
        </p:sp>
        <p:sp>
          <p:nvSpPr>
            <p:cNvPr id="87091" name="Line 51"/>
            <p:cNvSpPr>
              <a:spLocks noChangeShapeType="1"/>
            </p:cNvSpPr>
            <p:nvPr/>
          </p:nvSpPr>
          <p:spPr bwMode="auto">
            <a:xfrm>
              <a:off x="1776" y="1584"/>
              <a:ext cx="2064" cy="0"/>
            </a:xfrm>
            <a:prstGeom prst="line">
              <a:avLst/>
            </a:prstGeom>
            <a:noFill/>
            <a:ln w="9525">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grpSp>
        <p:nvGrpSpPr>
          <p:cNvPr id="87092" name="Group 52"/>
          <p:cNvGrpSpPr>
            <a:grpSpLocks/>
          </p:cNvGrpSpPr>
          <p:nvPr/>
        </p:nvGrpSpPr>
        <p:grpSpPr bwMode="auto">
          <a:xfrm>
            <a:off x="914400" y="2057400"/>
            <a:ext cx="6553204" cy="609600"/>
            <a:chOff x="1440" y="1296"/>
            <a:chExt cx="4128" cy="384"/>
          </a:xfrm>
        </p:grpSpPr>
        <p:grpSp>
          <p:nvGrpSpPr>
            <p:cNvPr id="87093" name="Group 53"/>
            <p:cNvGrpSpPr>
              <a:grpSpLocks/>
            </p:cNvGrpSpPr>
            <p:nvPr/>
          </p:nvGrpSpPr>
          <p:grpSpPr bwMode="auto">
            <a:xfrm>
              <a:off x="1440" y="1296"/>
              <a:ext cx="336" cy="384"/>
              <a:chOff x="982" y="214"/>
              <a:chExt cx="759" cy="872"/>
            </a:xfrm>
          </p:grpSpPr>
          <p:sp>
            <p:nvSpPr>
              <p:cNvPr id="87094" name="Freeform 54"/>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5" name="Freeform 55"/>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6" name="Freeform 56"/>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7" name="Freeform 57"/>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8" name="Freeform 58"/>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099" name="Freeform 59"/>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0" name="Freeform 60"/>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accent2">
                      <a:gamma/>
                      <a:tint val="24314"/>
                      <a:invGamma/>
                    </a:schemeClr>
                  </a:gs>
                  <a:gs pos="100000">
                    <a:schemeClr val="accent2"/>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87101" name="Rectangle 61"/>
            <p:cNvSpPr>
              <a:spLocks noChangeArrowheads="1"/>
            </p:cNvSpPr>
            <p:nvPr/>
          </p:nvSpPr>
          <p:spPr bwMode="auto">
            <a:xfrm>
              <a:off x="1872" y="1296"/>
              <a:ext cx="3696" cy="330"/>
            </a:xfrm>
            <a:prstGeom prst="rect">
              <a:avLst/>
            </a:prstGeom>
            <a:noFill/>
            <a:ln>
              <a:noFill/>
            </a:ln>
            <a:effectLst/>
            <a:extLst>
              <a:ext uri="{909E8E84-426E-40DD-AFC4-6F175D3DCCD1}">
                <a14:hiddenFill xmlns:a14="http://schemas.microsoft.com/office/drawing/2010/main" xmlns="">
                  <a:gradFill rotWithShape="1">
                    <a:gsLst>
                      <a:gs pos="0">
                        <a:schemeClr val="accent2">
                          <a:gamma/>
                          <a:tint val="24314"/>
                          <a:invGamma/>
                        </a:schemeClr>
                      </a:gs>
                      <a:gs pos="100000">
                        <a:schemeClr val="accent2"/>
                      </a:gs>
                    </a:gsLst>
                    <a:path path="shape">
                      <a:fillToRect l="50000" t="50000" r="50000" b="50000"/>
                    </a:path>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eaLnBrk="0" hangingPunct="0"/>
              <a:r>
                <a:rPr lang="en-US" sz="2800" dirty="0" err="1" smtClean="0">
                  <a:solidFill>
                    <a:srgbClr val="DDDDDD"/>
                  </a:solidFill>
                  <a:latin typeface="Arial" panose="020B0604020202020204" pitchFamily="34" charset="0"/>
                  <a:cs typeface="Arial" panose="020B0604020202020204" pitchFamily="34" charset="0"/>
                </a:rPr>
                <a:t>Nguyên</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tắc</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cơ</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bản</a:t>
              </a:r>
              <a:endParaRPr lang="en-US" sz="2800" dirty="0">
                <a:solidFill>
                  <a:srgbClr val="DDDDDD"/>
                </a:solidFill>
                <a:latin typeface="Arial" panose="020B0604020202020204" pitchFamily="34" charset="0"/>
                <a:cs typeface="Arial" panose="020B0604020202020204" pitchFamily="34" charset="0"/>
              </a:endParaRPr>
            </a:p>
          </p:txBody>
        </p:sp>
        <p:sp>
          <p:nvSpPr>
            <p:cNvPr id="87102" name="Line 62"/>
            <p:cNvSpPr>
              <a:spLocks noChangeShapeType="1"/>
            </p:cNvSpPr>
            <p:nvPr/>
          </p:nvSpPr>
          <p:spPr bwMode="auto">
            <a:xfrm>
              <a:off x="1776" y="1584"/>
              <a:ext cx="2064" cy="0"/>
            </a:xfrm>
            <a:prstGeom prst="line">
              <a:avLst/>
            </a:prstGeom>
            <a:noFill/>
            <a:ln w="9525">
              <a:solidFill>
                <a:srgbClr val="7BA6F3"/>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grpSp>
        <p:nvGrpSpPr>
          <p:cNvPr id="87103" name="Group 63"/>
          <p:cNvGrpSpPr>
            <a:grpSpLocks/>
          </p:cNvGrpSpPr>
          <p:nvPr/>
        </p:nvGrpSpPr>
        <p:grpSpPr bwMode="auto">
          <a:xfrm>
            <a:off x="914400" y="2820013"/>
            <a:ext cx="7675234" cy="617538"/>
            <a:chOff x="1440" y="1291"/>
            <a:chExt cx="3793" cy="389"/>
          </a:xfrm>
        </p:grpSpPr>
        <p:sp>
          <p:nvSpPr>
            <p:cNvPr id="87112" name="Rectangle 72"/>
            <p:cNvSpPr>
              <a:spLocks noChangeArrowheads="1"/>
            </p:cNvSpPr>
            <p:nvPr/>
          </p:nvSpPr>
          <p:spPr bwMode="auto">
            <a:xfrm>
              <a:off x="1825" y="1291"/>
              <a:ext cx="3408" cy="330"/>
            </a:xfrm>
            <a:prstGeom prst="rect">
              <a:avLst/>
            </a:prstGeom>
            <a:noFill/>
            <a:ln>
              <a:noFill/>
            </a:ln>
            <a:effectLst/>
            <a:extLst>
              <a:ext uri="{909E8E84-426E-40DD-AFC4-6F175D3DCCD1}">
                <a14:hiddenFill xmlns:a14="http://schemas.microsoft.com/office/drawing/2010/main" xmlns="">
                  <a:gradFill rotWithShape="1">
                    <a:gsLst>
                      <a:gs pos="0">
                        <a:schemeClr val="folHlink">
                          <a:gamma/>
                          <a:tint val="21176"/>
                          <a:invGamma/>
                        </a:schemeClr>
                      </a:gs>
                      <a:gs pos="100000">
                        <a:schemeClr val="folHlink"/>
                      </a:gs>
                    </a:gsLst>
                    <a:path path="shape">
                      <a:fillToRect l="50000" t="50000" r="50000" b="50000"/>
                    </a:path>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eaLnBrk="0" hangingPunct="0"/>
              <a:r>
                <a:rPr lang="en-US" sz="2800" dirty="0" err="1" smtClean="0">
                  <a:solidFill>
                    <a:srgbClr val="DDDDDD"/>
                  </a:solidFill>
                  <a:latin typeface="Arial" panose="020B0604020202020204" pitchFamily="34" charset="0"/>
                  <a:cs typeface="Arial" panose="020B0604020202020204" pitchFamily="34" charset="0"/>
                </a:rPr>
                <a:t>Quy</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tắc</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chính</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về</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quản</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lý</a:t>
              </a:r>
              <a:r>
                <a:rPr lang="en-US" sz="2800" dirty="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tài</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sản</a:t>
              </a:r>
              <a:r>
                <a:rPr lang="en-US" sz="2800" dirty="0" smtClean="0">
                  <a:solidFill>
                    <a:srgbClr val="DDDDDD"/>
                  </a:solidFill>
                  <a:latin typeface="Arial" panose="020B0604020202020204" pitchFamily="34" charset="0"/>
                  <a:cs typeface="Arial" panose="020B0604020202020204" pitchFamily="34" charset="0"/>
                </a:rPr>
                <a:t> CNTT</a:t>
              </a:r>
              <a:endParaRPr lang="en-US" sz="2800" dirty="0">
                <a:solidFill>
                  <a:srgbClr val="DDDDDD"/>
                </a:solidFill>
                <a:latin typeface="Arial" panose="020B0604020202020204" pitchFamily="34" charset="0"/>
                <a:cs typeface="Arial" panose="020B0604020202020204" pitchFamily="34" charset="0"/>
              </a:endParaRPr>
            </a:p>
          </p:txBody>
        </p:sp>
        <p:grpSp>
          <p:nvGrpSpPr>
            <p:cNvPr id="87104" name="Group 64"/>
            <p:cNvGrpSpPr>
              <a:grpSpLocks/>
            </p:cNvGrpSpPr>
            <p:nvPr/>
          </p:nvGrpSpPr>
          <p:grpSpPr bwMode="auto">
            <a:xfrm>
              <a:off x="1440" y="1296"/>
              <a:ext cx="336" cy="384"/>
              <a:chOff x="982" y="214"/>
              <a:chExt cx="759" cy="872"/>
            </a:xfrm>
          </p:grpSpPr>
          <p:sp>
            <p:nvSpPr>
              <p:cNvPr id="87105" name="Freeform 65"/>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6" name="Freeform 66"/>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7" name="Freeform 67"/>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8" name="Freeform 68"/>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09" name="Freeform 69"/>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10" name="Freeform 70"/>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11" name="Freeform 71"/>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folHlink">
                      <a:gamma/>
                      <a:tint val="21176"/>
                      <a:invGamma/>
                    </a:schemeClr>
                  </a:gs>
                  <a:gs pos="100000">
                    <a:schemeClr val="fo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87113" name="Line 73"/>
            <p:cNvSpPr>
              <a:spLocks noChangeShapeType="1"/>
            </p:cNvSpPr>
            <p:nvPr/>
          </p:nvSpPr>
          <p:spPr bwMode="auto">
            <a:xfrm>
              <a:off x="1776" y="1584"/>
              <a:ext cx="2064" cy="0"/>
            </a:xfrm>
            <a:prstGeom prst="line">
              <a:avLst/>
            </a:prstGeom>
            <a:noFill/>
            <a:ln w="9525">
              <a:solidFill>
                <a:schemeClr val="folHlink"/>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grpSp>
        <p:nvGrpSpPr>
          <p:cNvPr id="87136" name="Group 96"/>
          <p:cNvGrpSpPr>
            <a:grpSpLocks/>
          </p:cNvGrpSpPr>
          <p:nvPr/>
        </p:nvGrpSpPr>
        <p:grpSpPr bwMode="auto">
          <a:xfrm>
            <a:off x="918540" y="3716753"/>
            <a:ext cx="7772401" cy="609600"/>
            <a:chOff x="1440" y="1296"/>
            <a:chExt cx="3984" cy="384"/>
          </a:xfrm>
        </p:grpSpPr>
        <p:grpSp>
          <p:nvGrpSpPr>
            <p:cNvPr id="87137" name="Group 97"/>
            <p:cNvGrpSpPr>
              <a:grpSpLocks/>
            </p:cNvGrpSpPr>
            <p:nvPr/>
          </p:nvGrpSpPr>
          <p:grpSpPr bwMode="auto">
            <a:xfrm>
              <a:off x="1440" y="1296"/>
              <a:ext cx="336" cy="384"/>
              <a:chOff x="982" y="214"/>
              <a:chExt cx="759" cy="872"/>
            </a:xfrm>
          </p:grpSpPr>
          <p:sp>
            <p:nvSpPr>
              <p:cNvPr id="87138" name="Freeform 98"/>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39" name="Freeform 99"/>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0" name="Freeform 100"/>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1" name="Freeform 101"/>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2" name="Freeform 102"/>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3" name="Freeform 103"/>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87144" name="Freeform 104"/>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87145" name="Rectangle 105"/>
            <p:cNvSpPr>
              <a:spLocks noChangeArrowheads="1"/>
            </p:cNvSpPr>
            <p:nvPr/>
          </p:nvSpPr>
          <p:spPr bwMode="auto">
            <a:xfrm>
              <a:off x="1792" y="1296"/>
              <a:ext cx="3632" cy="330"/>
            </a:xfrm>
            <a:prstGeom prst="rect">
              <a:avLst/>
            </a:prstGeom>
            <a:noFill/>
            <a:ln>
              <a:noFill/>
            </a:ln>
            <a:effectLst/>
            <a:extLst>
              <a:ext uri="{909E8E84-426E-40DD-AFC4-6F175D3DCCD1}">
                <a14:hiddenFill xmlns:a14="http://schemas.microsoft.com/office/drawing/2010/main" xmlns="">
                  <a:gradFill rotWithShape="1">
                    <a:gsLst>
                      <a:gs pos="0">
                        <a:schemeClr val="hlink">
                          <a:gamma/>
                          <a:tint val="42353"/>
                          <a:invGamma/>
                        </a:schemeClr>
                      </a:gs>
                      <a:gs pos="100000">
                        <a:schemeClr val="hlink"/>
                      </a:gs>
                    </a:gsLst>
                    <a:path path="shape">
                      <a:fillToRect l="50000" t="50000" r="50000" b="50000"/>
                    </a:path>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just" eaLnBrk="0" hangingPunct="0"/>
              <a:r>
                <a:rPr lang="en-US" sz="2800" dirty="0" err="1" smtClean="0">
                  <a:solidFill>
                    <a:srgbClr val="DDDDDD"/>
                  </a:solidFill>
                  <a:latin typeface="Arial" panose="020B0604020202020204" pitchFamily="34" charset="0"/>
                  <a:cs typeface="Arial" panose="020B0604020202020204" pitchFamily="34" charset="0"/>
                </a:rPr>
                <a:t>Quản</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lý</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nguồn</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nhân</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lực</a:t>
              </a:r>
              <a:endParaRPr lang="en-US" sz="2800" dirty="0">
                <a:solidFill>
                  <a:srgbClr val="DDDDDD"/>
                </a:solidFill>
                <a:latin typeface="Arial" panose="020B0604020202020204" pitchFamily="34" charset="0"/>
                <a:cs typeface="Arial" panose="020B0604020202020204" pitchFamily="34" charset="0"/>
              </a:endParaRPr>
            </a:p>
          </p:txBody>
        </p:sp>
        <p:sp>
          <p:nvSpPr>
            <p:cNvPr id="87146" name="Line 106"/>
            <p:cNvSpPr>
              <a:spLocks noChangeShapeType="1"/>
            </p:cNvSpPr>
            <p:nvPr/>
          </p:nvSpPr>
          <p:spPr bwMode="auto">
            <a:xfrm>
              <a:off x="1776" y="1584"/>
              <a:ext cx="2064" cy="0"/>
            </a:xfrm>
            <a:prstGeom prst="line">
              <a:avLst/>
            </a:prstGeom>
            <a:noFill/>
            <a:ln w="9525">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sp>
        <p:nvSpPr>
          <p:cNvPr id="2" name="Slide Number Placeholder 1"/>
          <p:cNvSpPr>
            <a:spLocks noGrp="1"/>
          </p:cNvSpPr>
          <p:nvPr>
            <p:ph type="sldNum" sz="quarter" idx="11"/>
          </p:nvPr>
        </p:nvSpPr>
        <p:spPr/>
        <p:txBody>
          <a:bodyPr/>
          <a:lstStyle/>
          <a:p>
            <a:fld id="{8A76F598-2AD5-48A0-92F4-156B40A68287}" type="slidenum">
              <a:rPr lang="en-US" smtClean="0"/>
              <a:pPr/>
              <a:t>3</a:t>
            </a:fld>
            <a:endParaRPr lang="en-US"/>
          </a:p>
        </p:txBody>
      </p:sp>
      <p:grpSp>
        <p:nvGrpSpPr>
          <p:cNvPr id="48" name="Group 96"/>
          <p:cNvGrpSpPr>
            <a:grpSpLocks/>
          </p:cNvGrpSpPr>
          <p:nvPr/>
        </p:nvGrpSpPr>
        <p:grpSpPr bwMode="auto">
          <a:xfrm>
            <a:off x="914400" y="4658788"/>
            <a:ext cx="7772401" cy="609600"/>
            <a:chOff x="1440" y="1296"/>
            <a:chExt cx="3984" cy="384"/>
          </a:xfrm>
        </p:grpSpPr>
        <p:grpSp>
          <p:nvGrpSpPr>
            <p:cNvPr id="49" name="Group 97"/>
            <p:cNvGrpSpPr>
              <a:grpSpLocks/>
            </p:cNvGrpSpPr>
            <p:nvPr/>
          </p:nvGrpSpPr>
          <p:grpSpPr bwMode="auto">
            <a:xfrm>
              <a:off x="1440" y="1296"/>
              <a:ext cx="336" cy="384"/>
              <a:chOff x="982" y="214"/>
              <a:chExt cx="759" cy="872"/>
            </a:xfrm>
          </p:grpSpPr>
          <p:sp>
            <p:nvSpPr>
              <p:cNvPr id="52" name="Freeform 98"/>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53" name="Freeform 99"/>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54" name="Freeform 100"/>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55" name="Freeform 101"/>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56" name="Freeform 102"/>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57" name="Freeform 103"/>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58" name="Freeform 104"/>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50" name="Rectangle 105"/>
            <p:cNvSpPr>
              <a:spLocks noChangeArrowheads="1"/>
            </p:cNvSpPr>
            <p:nvPr/>
          </p:nvSpPr>
          <p:spPr bwMode="auto">
            <a:xfrm>
              <a:off x="1792" y="1296"/>
              <a:ext cx="3632" cy="330"/>
            </a:xfrm>
            <a:prstGeom prst="rect">
              <a:avLst/>
            </a:prstGeom>
            <a:noFill/>
            <a:ln>
              <a:noFill/>
            </a:ln>
            <a:effectLst/>
            <a:extLst>
              <a:ext uri="{909E8E84-426E-40DD-AFC4-6F175D3DCCD1}">
                <a14:hiddenFill xmlns:a14="http://schemas.microsoft.com/office/drawing/2010/main" xmlns="">
                  <a:gradFill rotWithShape="1">
                    <a:gsLst>
                      <a:gs pos="0">
                        <a:schemeClr val="hlink">
                          <a:gamma/>
                          <a:tint val="42353"/>
                          <a:invGamma/>
                        </a:schemeClr>
                      </a:gs>
                      <a:gs pos="100000">
                        <a:schemeClr val="hlink"/>
                      </a:gs>
                    </a:gsLst>
                    <a:path path="shape">
                      <a:fillToRect l="50000" t="50000" r="50000" b="50000"/>
                    </a:path>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just" eaLnBrk="0" hangingPunct="0"/>
              <a:r>
                <a:rPr lang="en-US" sz="2800" dirty="0" err="1" smtClean="0">
                  <a:solidFill>
                    <a:srgbClr val="DDDDDD"/>
                  </a:solidFill>
                  <a:latin typeface="Arial" panose="020B0604020202020204" pitchFamily="34" charset="0"/>
                  <a:cs typeface="Arial" panose="020B0604020202020204" pitchFamily="34" charset="0"/>
                </a:rPr>
                <a:t>Quản</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lý</a:t>
              </a:r>
              <a:r>
                <a:rPr lang="en-US" sz="2800" dirty="0" smtClean="0">
                  <a:solidFill>
                    <a:srgbClr val="DDDDDD"/>
                  </a:solidFill>
                  <a:latin typeface="Arial" panose="020B0604020202020204" pitchFamily="34" charset="0"/>
                  <a:cs typeface="Arial" panose="020B0604020202020204" pitchFamily="34" charset="0"/>
                </a:rPr>
                <a:t> an </a:t>
              </a:r>
              <a:r>
                <a:rPr lang="en-US" sz="2800" dirty="0" err="1" smtClean="0">
                  <a:solidFill>
                    <a:srgbClr val="DDDDDD"/>
                  </a:solidFill>
                  <a:latin typeface="Arial" panose="020B0604020202020204" pitchFamily="34" charset="0"/>
                  <a:cs typeface="Arial" panose="020B0604020202020204" pitchFamily="34" charset="0"/>
                </a:rPr>
                <a:t>toàn</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cho</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tài</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sản</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vật</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lý</a:t>
              </a:r>
              <a:endParaRPr lang="en-US" sz="2800" dirty="0">
                <a:solidFill>
                  <a:srgbClr val="DDDDDD"/>
                </a:solidFill>
                <a:latin typeface="Arial" panose="020B0604020202020204" pitchFamily="34" charset="0"/>
                <a:cs typeface="Arial" panose="020B0604020202020204" pitchFamily="34" charset="0"/>
              </a:endParaRPr>
            </a:p>
          </p:txBody>
        </p:sp>
        <p:sp>
          <p:nvSpPr>
            <p:cNvPr id="51" name="Line 106"/>
            <p:cNvSpPr>
              <a:spLocks noChangeShapeType="1"/>
            </p:cNvSpPr>
            <p:nvPr/>
          </p:nvSpPr>
          <p:spPr bwMode="auto">
            <a:xfrm>
              <a:off x="1776" y="1584"/>
              <a:ext cx="2064" cy="0"/>
            </a:xfrm>
            <a:prstGeom prst="line">
              <a:avLst/>
            </a:prstGeom>
            <a:noFill/>
            <a:ln w="9525">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grpSp>
        <p:nvGrpSpPr>
          <p:cNvPr id="59" name="Group 96"/>
          <p:cNvGrpSpPr>
            <a:grpSpLocks/>
          </p:cNvGrpSpPr>
          <p:nvPr/>
        </p:nvGrpSpPr>
        <p:grpSpPr bwMode="auto">
          <a:xfrm>
            <a:off x="943708" y="5623172"/>
            <a:ext cx="7772401" cy="609600"/>
            <a:chOff x="1440" y="1296"/>
            <a:chExt cx="3984" cy="384"/>
          </a:xfrm>
        </p:grpSpPr>
        <p:grpSp>
          <p:nvGrpSpPr>
            <p:cNvPr id="60" name="Group 97"/>
            <p:cNvGrpSpPr>
              <a:grpSpLocks/>
            </p:cNvGrpSpPr>
            <p:nvPr/>
          </p:nvGrpSpPr>
          <p:grpSpPr bwMode="auto">
            <a:xfrm>
              <a:off x="1440" y="1296"/>
              <a:ext cx="336" cy="384"/>
              <a:chOff x="982" y="214"/>
              <a:chExt cx="759" cy="872"/>
            </a:xfrm>
          </p:grpSpPr>
          <p:sp>
            <p:nvSpPr>
              <p:cNvPr id="63" name="Freeform 98"/>
              <p:cNvSpPr>
                <a:spLocks/>
              </p:cNvSpPr>
              <p:nvPr/>
            </p:nvSpPr>
            <p:spPr bwMode="auto">
              <a:xfrm>
                <a:off x="1214" y="214"/>
                <a:ext cx="299" cy="434"/>
              </a:xfrm>
              <a:custGeom>
                <a:avLst/>
                <a:gdLst>
                  <a:gd name="T0" fmla="*/ 174 w 299"/>
                  <a:gd name="T1" fmla="*/ 121 h 434"/>
                  <a:gd name="T2" fmla="*/ 174 w 299"/>
                  <a:gd name="T3" fmla="*/ 23 h 434"/>
                  <a:gd name="T4" fmla="*/ 170 w 299"/>
                  <a:gd name="T5" fmla="*/ 9 h 434"/>
                  <a:gd name="T6" fmla="*/ 165 w 299"/>
                  <a:gd name="T7" fmla="*/ 5 h 434"/>
                  <a:gd name="T8" fmla="*/ 156 w 299"/>
                  <a:gd name="T9" fmla="*/ 0 h 434"/>
                  <a:gd name="T10" fmla="*/ 152 w 299"/>
                  <a:gd name="T11" fmla="*/ 0 h 434"/>
                  <a:gd name="T12" fmla="*/ 143 w 299"/>
                  <a:gd name="T13" fmla="*/ 0 h 434"/>
                  <a:gd name="T14" fmla="*/ 134 w 299"/>
                  <a:gd name="T15" fmla="*/ 5 h 434"/>
                  <a:gd name="T16" fmla="*/ 125 w 299"/>
                  <a:gd name="T17" fmla="*/ 9 h 434"/>
                  <a:gd name="T18" fmla="*/ 125 w 299"/>
                  <a:gd name="T19" fmla="*/ 23 h 434"/>
                  <a:gd name="T20" fmla="*/ 125 w 299"/>
                  <a:gd name="T21" fmla="*/ 126 h 434"/>
                  <a:gd name="T22" fmla="*/ 76 w 299"/>
                  <a:gd name="T23" fmla="*/ 99 h 434"/>
                  <a:gd name="T24" fmla="*/ 67 w 299"/>
                  <a:gd name="T25" fmla="*/ 94 h 434"/>
                  <a:gd name="T26" fmla="*/ 58 w 299"/>
                  <a:gd name="T27" fmla="*/ 94 h 434"/>
                  <a:gd name="T28" fmla="*/ 49 w 299"/>
                  <a:gd name="T29" fmla="*/ 99 h 434"/>
                  <a:gd name="T30" fmla="*/ 45 w 299"/>
                  <a:gd name="T31" fmla="*/ 103 h 434"/>
                  <a:gd name="T32" fmla="*/ 40 w 299"/>
                  <a:gd name="T33" fmla="*/ 112 h 434"/>
                  <a:gd name="T34" fmla="*/ 45 w 299"/>
                  <a:gd name="T35" fmla="*/ 117 h 434"/>
                  <a:gd name="T36" fmla="*/ 45 w 299"/>
                  <a:gd name="T37" fmla="*/ 126 h 434"/>
                  <a:gd name="T38" fmla="*/ 54 w 299"/>
                  <a:gd name="T39" fmla="*/ 134 h 434"/>
                  <a:gd name="T40" fmla="*/ 121 w 299"/>
                  <a:gd name="T41" fmla="*/ 170 h 434"/>
                  <a:gd name="T42" fmla="*/ 121 w 299"/>
                  <a:gd name="T43" fmla="*/ 242 h 434"/>
                  <a:gd name="T44" fmla="*/ 36 w 299"/>
                  <a:gd name="T45" fmla="*/ 188 h 434"/>
                  <a:gd name="T46" fmla="*/ 27 w 299"/>
                  <a:gd name="T47" fmla="*/ 184 h 434"/>
                  <a:gd name="T48" fmla="*/ 18 w 299"/>
                  <a:gd name="T49" fmla="*/ 184 h 434"/>
                  <a:gd name="T50" fmla="*/ 9 w 299"/>
                  <a:gd name="T51" fmla="*/ 188 h 434"/>
                  <a:gd name="T52" fmla="*/ 5 w 299"/>
                  <a:gd name="T53" fmla="*/ 193 h 434"/>
                  <a:gd name="T54" fmla="*/ 0 w 299"/>
                  <a:gd name="T55" fmla="*/ 202 h 434"/>
                  <a:gd name="T56" fmla="*/ 0 w 299"/>
                  <a:gd name="T57" fmla="*/ 210 h 434"/>
                  <a:gd name="T58" fmla="*/ 5 w 299"/>
                  <a:gd name="T59" fmla="*/ 219 h 434"/>
                  <a:gd name="T60" fmla="*/ 14 w 299"/>
                  <a:gd name="T61" fmla="*/ 224 h 434"/>
                  <a:gd name="T62" fmla="*/ 121 w 299"/>
                  <a:gd name="T63" fmla="*/ 291 h 434"/>
                  <a:gd name="T64" fmla="*/ 121 w 299"/>
                  <a:gd name="T65" fmla="*/ 434 h 434"/>
                  <a:gd name="T66" fmla="*/ 174 w 299"/>
                  <a:gd name="T67" fmla="*/ 434 h 434"/>
                  <a:gd name="T68" fmla="*/ 174 w 299"/>
                  <a:gd name="T69" fmla="*/ 291 h 434"/>
                  <a:gd name="T70" fmla="*/ 290 w 299"/>
                  <a:gd name="T71" fmla="*/ 224 h 434"/>
                  <a:gd name="T72" fmla="*/ 295 w 299"/>
                  <a:gd name="T73" fmla="*/ 219 h 434"/>
                  <a:gd name="T74" fmla="*/ 299 w 299"/>
                  <a:gd name="T75" fmla="*/ 210 h 434"/>
                  <a:gd name="T76" fmla="*/ 299 w 299"/>
                  <a:gd name="T77" fmla="*/ 202 h 434"/>
                  <a:gd name="T78" fmla="*/ 299 w 299"/>
                  <a:gd name="T79" fmla="*/ 197 h 434"/>
                  <a:gd name="T80" fmla="*/ 295 w 299"/>
                  <a:gd name="T81" fmla="*/ 188 h 434"/>
                  <a:gd name="T82" fmla="*/ 286 w 299"/>
                  <a:gd name="T83" fmla="*/ 184 h 434"/>
                  <a:gd name="T84" fmla="*/ 277 w 299"/>
                  <a:gd name="T85" fmla="*/ 184 h 434"/>
                  <a:gd name="T86" fmla="*/ 268 w 299"/>
                  <a:gd name="T87" fmla="*/ 188 h 434"/>
                  <a:gd name="T88" fmla="*/ 174 w 299"/>
                  <a:gd name="T89" fmla="*/ 237 h 434"/>
                  <a:gd name="T90" fmla="*/ 174 w 299"/>
                  <a:gd name="T91" fmla="*/ 170 h 434"/>
                  <a:gd name="T92" fmla="*/ 246 w 299"/>
                  <a:gd name="T93" fmla="*/ 134 h 434"/>
                  <a:gd name="T94" fmla="*/ 250 w 299"/>
                  <a:gd name="T95" fmla="*/ 130 h 434"/>
                  <a:gd name="T96" fmla="*/ 255 w 299"/>
                  <a:gd name="T97" fmla="*/ 121 h 434"/>
                  <a:gd name="T98" fmla="*/ 255 w 299"/>
                  <a:gd name="T99" fmla="*/ 112 h 434"/>
                  <a:gd name="T100" fmla="*/ 250 w 299"/>
                  <a:gd name="T101" fmla="*/ 108 h 434"/>
                  <a:gd name="T102" fmla="*/ 246 w 299"/>
                  <a:gd name="T103" fmla="*/ 103 h 434"/>
                  <a:gd name="T104" fmla="*/ 237 w 299"/>
                  <a:gd name="T105" fmla="*/ 99 h 434"/>
                  <a:gd name="T106" fmla="*/ 232 w 299"/>
                  <a:gd name="T107" fmla="*/ 99 h 434"/>
                  <a:gd name="T108" fmla="*/ 223 w 299"/>
                  <a:gd name="T109" fmla="*/ 99 h 434"/>
                  <a:gd name="T110" fmla="*/ 174 w 299"/>
                  <a:gd name="T111" fmla="*/ 12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4">
                    <a:moveTo>
                      <a:pt x="174" y="121"/>
                    </a:moveTo>
                    <a:lnTo>
                      <a:pt x="174" y="23"/>
                    </a:lnTo>
                    <a:lnTo>
                      <a:pt x="170" y="9"/>
                    </a:lnTo>
                    <a:lnTo>
                      <a:pt x="165" y="5"/>
                    </a:lnTo>
                    <a:lnTo>
                      <a:pt x="156" y="0"/>
                    </a:lnTo>
                    <a:lnTo>
                      <a:pt x="152" y="0"/>
                    </a:lnTo>
                    <a:lnTo>
                      <a:pt x="143" y="0"/>
                    </a:lnTo>
                    <a:lnTo>
                      <a:pt x="134" y="5"/>
                    </a:lnTo>
                    <a:lnTo>
                      <a:pt x="125" y="9"/>
                    </a:lnTo>
                    <a:lnTo>
                      <a:pt x="125" y="23"/>
                    </a:lnTo>
                    <a:lnTo>
                      <a:pt x="125" y="126"/>
                    </a:lnTo>
                    <a:lnTo>
                      <a:pt x="76" y="99"/>
                    </a:lnTo>
                    <a:lnTo>
                      <a:pt x="67" y="94"/>
                    </a:lnTo>
                    <a:lnTo>
                      <a:pt x="58" y="94"/>
                    </a:lnTo>
                    <a:lnTo>
                      <a:pt x="49" y="99"/>
                    </a:lnTo>
                    <a:lnTo>
                      <a:pt x="45" y="103"/>
                    </a:lnTo>
                    <a:lnTo>
                      <a:pt x="40" y="112"/>
                    </a:lnTo>
                    <a:lnTo>
                      <a:pt x="45" y="117"/>
                    </a:lnTo>
                    <a:lnTo>
                      <a:pt x="45" y="126"/>
                    </a:lnTo>
                    <a:lnTo>
                      <a:pt x="54" y="134"/>
                    </a:lnTo>
                    <a:lnTo>
                      <a:pt x="121" y="170"/>
                    </a:lnTo>
                    <a:lnTo>
                      <a:pt x="121" y="242"/>
                    </a:lnTo>
                    <a:lnTo>
                      <a:pt x="36" y="188"/>
                    </a:lnTo>
                    <a:lnTo>
                      <a:pt x="27" y="184"/>
                    </a:lnTo>
                    <a:lnTo>
                      <a:pt x="18" y="184"/>
                    </a:lnTo>
                    <a:lnTo>
                      <a:pt x="9" y="188"/>
                    </a:lnTo>
                    <a:lnTo>
                      <a:pt x="5" y="193"/>
                    </a:lnTo>
                    <a:lnTo>
                      <a:pt x="0" y="202"/>
                    </a:lnTo>
                    <a:lnTo>
                      <a:pt x="0" y="210"/>
                    </a:lnTo>
                    <a:lnTo>
                      <a:pt x="5" y="219"/>
                    </a:lnTo>
                    <a:lnTo>
                      <a:pt x="14" y="224"/>
                    </a:lnTo>
                    <a:lnTo>
                      <a:pt x="121" y="291"/>
                    </a:lnTo>
                    <a:lnTo>
                      <a:pt x="121" y="434"/>
                    </a:lnTo>
                    <a:lnTo>
                      <a:pt x="174" y="434"/>
                    </a:lnTo>
                    <a:lnTo>
                      <a:pt x="174" y="291"/>
                    </a:lnTo>
                    <a:lnTo>
                      <a:pt x="290" y="224"/>
                    </a:lnTo>
                    <a:lnTo>
                      <a:pt x="295" y="219"/>
                    </a:lnTo>
                    <a:lnTo>
                      <a:pt x="299" y="210"/>
                    </a:lnTo>
                    <a:lnTo>
                      <a:pt x="299" y="202"/>
                    </a:lnTo>
                    <a:lnTo>
                      <a:pt x="299" y="197"/>
                    </a:lnTo>
                    <a:lnTo>
                      <a:pt x="295" y="188"/>
                    </a:lnTo>
                    <a:lnTo>
                      <a:pt x="286" y="184"/>
                    </a:lnTo>
                    <a:lnTo>
                      <a:pt x="277" y="184"/>
                    </a:lnTo>
                    <a:lnTo>
                      <a:pt x="268" y="188"/>
                    </a:lnTo>
                    <a:lnTo>
                      <a:pt x="174" y="237"/>
                    </a:lnTo>
                    <a:lnTo>
                      <a:pt x="174" y="170"/>
                    </a:lnTo>
                    <a:lnTo>
                      <a:pt x="246" y="134"/>
                    </a:lnTo>
                    <a:lnTo>
                      <a:pt x="250" y="130"/>
                    </a:lnTo>
                    <a:lnTo>
                      <a:pt x="255" y="121"/>
                    </a:lnTo>
                    <a:lnTo>
                      <a:pt x="255" y="112"/>
                    </a:lnTo>
                    <a:lnTo>
                      <a:pt x="250" y="108"/>
                    </a:lnTo>
                    <a:lnTo>
                      <a:pt x="246" y="103"/>
                    </a:lnTo>
                    <a:lnTo>
                      <a:pt x="237" y="99"/>
                    </a:lnTo>
                    <a:lnTo>
                      <a:pt x="232" y="99"/>
                    </a:lnTo>
                    <a:lnTo>
                      <a:pt x="223" y="99"/>
                    </a:lnTo>
                    <a:lnTo>
                      <a:pt x="174"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64" name="Freeform 99"/>
              <p:cNvSpPr>
                <a:spLocks/>
              </p:cNvSpPr>
              <p:nvPr/>
            </p:nvSpPr>
            <p:spPr bwMode="auto">
              <a:xfrm>
                <a:off x="982" y="398"/>
                <a:ext cx="393" cy="272"/>
              </a:xfrm>
              <a:custGeom>
                <a:avLst/>
                <a:gdLst>
                  <a:gd name="T0" fmla="*/ 121 w 393"/>
                  <a:gd name="T1" fmla="*/ 71 h 272"/>
                  <a:gd name="T2" fmla="*/ 36 w 393"/>
                  <a:gd name="T3" fmla="*/ 22 h 272"/>
                  <a:gd name="T4" fmla="*/ 27 w 393"/>
                  <a:gd name="T5" fmla="*/ 18 h 272"/>
                  <a:gd name="T6" fmla="*/ 18 w 393"/>
                  <a:gd name="T7" fmla="*/ 18 h 272"/>
                  <a:gd name="T8" fmla="*/ 9 w 393"/>
                  <a:gd name="T9" fmla="*/ 22 h 272"/>
                  <a:gd name="T10" fmla="*/ 5 w 393"/>
                  <a:gd name="T11" fmla="*/ 31 h 272"/>
                  <a:gd name="T12" fmla="*/ 0 w 393"/>
                  <a:gd name="T13" fmla="*/ 40 h 272"/>
                  <a:gd name="T14" fmla="*/ 0 w 393"/>
                  <a:gd name="T15" fmla="*/ 49 h 272"/>
                  <a:gd name="T16" fmla="*/ 5 w 393"/>
                  <a:gd name="T17" fmla="*/ 58 h 272"/>
                  <a:gd name="T18" fmla="*/ 9 w 393"/>
                  <a:gd name="T19" fmla="*/ 62 h 272"/>
                  <a:gd name="T20" fmla="*/ 98 w 393"/>
                  <a:gd name="T21" fmla="*/ 116 h 272"/>
                  <a:gd name="T22" fmla="*/ 54 w 393"/>
                  <a:gd name="T23" fmla="*/ 143 h 272"/>
                  <a:gd name="T24" fmla="*/ 45 w 393"/>
                  <a:gd name="T25" fmla="*/ 147 h 272"/>
                  <a:gd name="T26" fmla="*/ 40 w 393"/>
                  <a:gd name="T27" fmla="*/ 156 h 272"/>
                  <a:gd name="T28" fmla="*/ 40 w 393"/>
                  <a:gd name="T29" fmla="*/ 165 h 272"/>
                  <a:gd name="T30" fmla="*/ 40 w 393"/>
                  <a:gd name="T31" fmla="*/ 174 h 272"/>
                  <a:gd name="T32" fmla="*/ 49 w 393"/>
                  <a:gd name="T33" fmla="*/ 178 h 272"/>
                  <a:gd name="T34" fmla="*/ 54 w 393"/>
                  <a:gd name="T35" fmla="*/ 183 h 272"/>
                  <a:gd name="T36" fmla="*/ 63 w 393"/>
                  <a:gd name="T37" fmla="*/ 183 h 272"/>
                  <a:gd name="T38" fmla="*/ 72 w 393"/>
                  <a:gd name="T39" fmla="*/ 183 h 272"/>
                  <a:gd name="T40" fmla="*/ 139 w 393"/>
                  <a:gd name="T41" fmla="*/ 143 h 272"/>
                  <a:gd name="T42" fmla="*/ 197 w 393"/>
                  <a:gd name="T43" fmla="*/ 178 h 272"/>
                  <a:gd name="T44" fmla="*/ 112 w 393"/>
                  <a:gd name="T45" fmla="*/ 223 h 272"/>
                  <a:gd name="T46" fmla="*/ 103 w 393"/>
                  <a:gd name="T47" fmla="*/ 232 h 272"/>
                  <a:gd name="T48" fmla="*/ 98 w 393"/>
                  <a:gd name="T49" fmla="*/ 241 h 272"/>
                  <a:gd name="T50" fmla="*/ 98 w 393"/>
                  <a:gd name="T51" fmla="*/ 246 h 272"/>
                  <a:gd name="T52" fmla="*/ 98 w 393"/>
                  <a:gd name="T53" fmla="*/ 254 h 272"/>
                  <a:gd name="T54" fmla="*/ 103 w 393"/>
                  <a:gd name="T55" fmla="*/ 263 h 272"/>
                  <a:gd name="T56" fmla="*/ 112 w 393"/>
                  <a:gd name="T57" fmla="*/ 268 h 272"/>
                  <a:gd name="T58" fmla="*/ 121 w 393"/>
                  <a:gd name="T59" fmla="*/ 268 h 272"/>
                  <a:gd name="T60" fmla="*/ 130 w 393"/>
                  <a:gd name="T61" fmla="*/ 263 h 272"/>
                  <a:gd name="T62" fmla="*/ 241 w 393"/>
                  <a:gd name="T63" fmla="*/ 201 h 272"/>
                  <a:gd name="T64" fmla="*/ 366 w 393"/>
                  <a:gd name="T65" fmla="*/ 272 h 272"/>
                  <a:gd name="T66" fmla="*/ 393 w 393"/>
                  <a:gd name="T67" fmla="*/ 228 h 272"/>
                  <a:gd name="T68" fmla="*/ 268 w 393"/>
                  <a:gd name="T69" fmla="*/ 156 h 272"/>
                  <a:gd name="T70" fmla="*/ 268 w 393"/>
                  <a:gd name="T71" fmla="*/ 22 h 272"/>
                  <a:gd name="T72" fmla="*/ 268 w 393"/>
                  <a:gd name="T73" fmla="*/ 13 h 272"/>
                  <a:gd name="T74" fmla="*/ 264 w 393"/>
                  <a:gd name="T75" fmla="*/ 9 h 272"/>
                  <a:gd name="T76" fmla="*/ 255 w 393"/>
                  <a:gd name="T77" fmla="*/ 4 h 272"/>
                  <a:gd name="T78" fmla="*/ 250 w 393"/>
                  <a:gd name="T79" fmla="*/ 0 h 272"/>
                  <a:gd name="T80" fmla="*/ 241 w 393"/>
                  <a:gd name="T81" fmla="*/ 0 h 272"/>
                  <a:gd name="T82" fmla="*/ 232 w 393"/>
                  <a:gd name="T83" fmla="*/ 4 h 272"/>
                  <a:gd name="T84" fmla="*/ 228 w 393"/>
                  <a:gd name="T85" fmla="*/ 13 h 272"/>
                  <a:gd name="T86" fmla="*/ 228 w 393"/>
                  <a:gd name="T87" fmla="*/ 22 h 272"/>
                  <a:gd name="T88" fmla="*/ 223 w 393"/>
                  <a:gd name="T89" fmla="*/ 129 h 272"/>
                  <a:gd name="T90" fmla="*/ 165 w 393"/>
                  <a:gd name="T91" fmla="*/ 94 h 272"/>
                  <a:gd name="T92" fmla="*/ 170 w 393"/>
                  <a:gd name="T93" fmla="*/ 18 h 272"/>
                  <a:gd name="T94" fmla="*/ 165 w 393"/>
                  <a:gd name="T95" fmla="*/ 9 h 272"/>
                  <a:gd name="T96" fmla="*/ 161 w 393"/>
                  <a:gd name="T97" fmla="*/ 4 h 272"/>
                  <a:gd name="T98" fmla="*/ 156 w 393"/>
                  <a:gd name="T99" fmla="*/ 0 h 272"/>
                  <a:gd name="T100" fmla="*/ 148 w 393"/>
                  <a:gd name="T101" fmla="*/ 0 h 272"/>
                  <a:gd name="T102" fmla="*/ 139 w 393"/>
                  <a:gd name="T103" fmla="*/ 0 h 272"/>
                  <a:gd name="T104" fmla="*/ 134 w 393"/>
                  <a:gd name="T105" fmla="*/ 4 h 272"/>
                  <a:gd name="T106" fmla="*/ 130 w 393"/>
                  <a:gd name="T107" fmla="*/ 9 h 272"/>
                  <a:gd name="T108" fmla="*/ 125 w 393"/>
                  <a:gd name="T109" fmla="*/ 18 h 272"/>
                  <a:gd name="T110" fmla="*/ 121 w 393"/>
                  <a:gd name="T111" fmla="*/ 7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121" y="71"/>
                    </a:moveTo>
                    <a:lnTo>
                      <a:pt x="36" y="22"/>
                    </a:lnTo>
                    <a:lnTo>
                      <a:pt x="27" y="18"/>
                    </a:lnTo>
                    <a:lnTo>
                      <a:pt x="18" y="18"/>
                    </a:lnTo>
                    <a:lnTo>
                      <a:pt x="9" y="22"/>
                    </a:lnTo>
                    <a:lnTo>
                      <a:pt x="5" y="31"/>
                    </a:lnTo>
                    <a:lnTo>
                      <a:pt x="0" y="40"/>
                    </a:lnTo>
                    <a:lnTo>
                      <a:pt x="0" y="49"/>
                    </a:lnTo>
                    <a:lnTo>
                      <a:pt x="5" y="58"/>
                    </a:lnTo>
                    <a:lnTo>
                      <a:pt x="9" y="62"/>
                    </a:lnTo>
                    <a:lnTo>
                      <a:pt x="98" y="116"/>
                    </a:lnTo>
                    <a:lnTo>
                      <a:pt x="54" y="143"/>
                    </a:lnTo>
                    <a:lnTo>
                      <a:pt x="45" y="147"/>
                    </a:lnTo>
                    <a:lnTo>
                      <a:pt x="40" y="156"/>
                    </a:lnTo>
                    <a:lnTo>
                      <a:pt x="40" y="165"/>
                    </a:lnTo>
                    <a:lnTo>
                      <a:pt x="40" y="174"/>
                    </a:lnTo>
                    <a:lnTo>
                      <a:pt x="49" y="178"/>
                    </a:lnTo>
                    <a:lnTo>
                      <a:pt x="54" y="183"/>
                    </a:lnTo>
                    <a:lnTo>
                      <a:pt x="63" y="183"/>
                    </a:lnTo>
                    <a:lnTo>
                      <a:pt x="72" y="183"/>
                    </a:lnTo>
                    <a:lnTo>
                      <a:pt x="139" y="143"/>
                    </a:lnTo>
                    <a:lnTo>
                      <a:pt x="197" y="178"/>
                    </a:lnTo>
                    <a:lnTo>
                      <a:pt x="112" y="223"/>
                    </a:lnTo>
                    <a:lnTo>
                      <a:pt x="103" y="232"/>
                    </a:lnTo>
                    <a:lnTo>
                      <a:pt x="98" y="241"/>
                    </a:lnTo>
                    <a:lnTo>
                      <a:pt x="98" y="246"/>
                    </a:lnTo>
                    <a:lnTo>
                      <a:pt x="98" y="254"/>
                    </a:lnTo>
                    <a:lnTo>
                      <a:pt x="103" y="263"/>
                    </a:lnTo>
                    <a:lnTo>
                      <a:pt x="112" y="268"/>
                    </a:lnTo>
                    <a:lnTo>
                      <a:pt x="121" y="268"/>
                    </a:lnTo>
                    <a:lnTo>
                      <a:pt x="130" y="263"/>
                    </a:lnTo>
                    <a:lnTo>
                      <a:pt x="241" y="201"/>
                    </a:lnTo>
                    <a:lnTo>
                      <a:pt x="366" y="272"/>
                    </a:lnTo>
                    <a:lnTo>
                      <a:pt x="393" y="228"/>
                    </a:lnTo>
                    <a:lnTo>
                      <a:pt x="268" y="156"/>
                    </a:lnTo>
                    <a:lnTo>
                      <a:pt x="268" y="22"/>
                    </a:lnTo>
                    <a:lnTo>
                      <a:pt x="268" y="13"/>
                    </a:lnTo>
                    <a:lnTo>
                      <a:pt x="264" y="9"/>
                    </a:lnTo>
                    <a:lnTo>
                      <a:pt x="255" y="4"/>
                    </a:lnTo>
                    <a:lnTo>
                      <a:pt x="250" y="0"/>
                    </a:lnTo>
                    <a:lnTo>
                      <a:pt x="241" y="0"/>
                    </a:lnTo>
                    <a:lnTo>
                      <a:pt x="232" y="4"/>
                    </a:lnTo>
                    <a:lnTo>
                      <a:pt x="228" y="13"/>
                    </a:lnTo>
                    <a:lnTo>
                      <a:pt x="228" y="22"/>
                    </a:lnTo>
                    <a:lnTo>
                      <a:pt x="223" y="129"/>
                    </a:lnTo>
                    <a:lnTo>
                      <a:pt x="165" y="94"/>
                    </a:lnTo>
                    <a:lnTo>
                      <a:pt x="170" y="18"/>
                    </a:lnTo>
                    <a:lnTo>
                      <a:pt x="165" y="9"/>
                    </a:lnTo>
                    <a:lnTo>
                      <a:pt x="161" y="4"/>
                    </a:lnTo>
                    <a:lnTo>
                      <a:pt x="156" y="0"/>
                    </a:lnTo>
                    <a:lnTo>
                      <a:pt x="148" y="0"/>
                    </a:lnTo>
                    <a:lnTo>
                      <a:pt x="139" y="0"/>
                    </a:lnTo>
                    <a:lnTo>
                      <a:pt x="134" y="4"/>
                    </a:lnTo>
                    <a:lnTo>
                      <a:pt x="130" y="9"/>
                    </a:lnTo>
                    <a:lnTo>
                      <a:pt x="125" y="18"/>
                    </a:lnTo>
                    <a:lnTo>
                      <a:pt x="121" y="7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65" name="Freeform 100"/>
              <p:cNvSpPr>
                <a:spLocks/>
              </p:cNvSpPr>
              <p:nvPr/>
            </p:nvSpPr>
            <p:spPr bwMode="auto">
              <a:xfrm>
                <a:off x="982" y="626"/>
                <a:ext cx="393" cy="277"/>
              </a:xfrm>
              <a:custGeom>
                <a:avLst/>
                <a:gdLst>
                  <a:gd name="T0" fmla="*/ 98 w 393"/>
                  <a:gd name="T1" fmla="*/ 156 h 277"/>
                  <a:gd name="T2" fmla="*/ 9 w 393"/>
                  <a:gd name="T3" fmla="*/ 205 h 277"/>
                  <a:gd name="T4" fmla="*/ 0 w 393"/>
                  <a:gd name="T5" fmla="*/ 214 h 277"/>
                  <a:gd name="T6" fmla="*/ 0 w 393"/>
                  <a:gd name="T7" fmla="*/ 223 h 277"/>
                  <a:gd name="T8" fmla="*/ 0 w 393"/>
                  <a:gd name="T9" fmla="*/ 228 h 277"/>
                  <a:gd name="T10" fmla="*/ 0 w 393"/>
                  <a:gd name="T11" fmla="*/ 237 h 277"/>
                  <a:gd name="T12" fmla="*/ 9 w 393"/>
                  <a:gd name="T13" fmla="*/ 246 h 277"/>
                  <a:gd name="T14" fmla="*/ 14 w 393"/>
                  <a:gd name="T15" fmla="*/ 250 h 277"/>
                  <a:gd name="T16" fmla="*/ 23 w 393"/>
                  <a:gd name="T17" fmla="*/ 250 h 277"/>
                  <a:gd name="T18" fmla="*/ 36 w 393"/>
                  <a:gd name="T19" fmla="*/ 250 h 277"/>
                  <a:gd name="T20" fmla="*/ 125 w 393"/>
                  <a:gd name="T21" fmla="*/ 196 h 277"/>
                  <a:gd name="T22" fmla="*/ 125 w 393"/>
                  <a:gd name="T23" fmla="*/ 250 h 277"/>
                  <a:gd name="T24" fmla="*/ 125 w 393"/>
                  <a:gd name="T25" fmla="*/ 263 h 277"/>
                  <a:gd name="T26" fmla="*/ 130 w 393"/>
                  <a:gd name="T27" fmla="*/ 268 h 277"/>
                  <a:gd name="T28" fmla="*/ 139 w 393"/>
                  <a:gd name="T29" fmla="*/ 272 h 277"/>
                  <a:gd name="T30" fmla="*/ 143 w 393"/>
                  <a:gd name="T31" fmla="*/ 277 h 277"/>
                  <a:gd name="T32" fmla="*/ 152 w 393"/>
                  <a:gd name="T33" fmla="*/ 277 h 277"/>
                  <a:gd name="T34" fmla="*/ 161 w 393"/>
                  <a:gd name="T35" fmla="*/ 272 h 277"/>
                  <a:gd name="T36" fmla="*/ 165 w 393"/>
                  <a:gd name="T37" fmla="*/ 263 h 277"/>
                  <a:gd name="T38" fmla="*/ 165 w 393"/>
                  <a:gd name="T39" fmla="*/ 254 h 277"/>
                  <a:gd name="T40" fmla="*/ 165 w 393"/>
                  <a:gd name="T41" fmla="*/ 178 h 277"/>
                  <a:gd name="T42" fmla="*/ 223 w 393"/>
                  <a:gd name="T43" fmla="*/ 143 h 277"/>
                  <a:gd name="T44" fmla="*/ 223 w 393"/>
                  <a:gd name="T45" fmla="*/ 241 h 277"/>
                  <a:gd name="T46" fmla="*/ 223 w 393"/>
                  <a:gd name="T47" fmla="*/ 250 h 277"/>
                  <a:gd name="T48" fmla="*/ 228 w 393"/>
                  <a:gd name="T49" fmla="*/ 259 h 277"/>
                  <a:gd name="T50" fmla="*/ 237 w 393"/>
                  <a:gd name="T51" fmla="*/ 263 h 277"/>
                  <a:gd name="T52" fmla="*/ 246 w 393"/>
                  <a:gd name="T53" fmla="*/ 268 h 277"/>
                  <a:gd name="T54" fmla="*/ 255 w 393"/>
                  <a:gd name="T55" fmla="*/ 268 h 277"/>
                  <a:gd name="T56" fmla="*/ 259 w 393"/>
                  <a:gd name="T57" fmla="*/ 263 h 277"/>
                  <a:gd name="T58" fmla="*/ 264 w 393"/>
                  <a:gd name="T59" fmla="*/ 254 h 277"/>
                  <a:gd name="T60" fmla="*/ 268 w 393"/>
                  <a:gd name="T61" fmla="*/ 246 h 277"/>
                  <a:gd name="T62" fmla="*/ 268 w 393"/>
                  <a:gd name="T63" fmla="*/ 116 h 277"/>
                  <a:gd name="T64" fmla="*/ 393 w 393"/>
                  <a:gd name="T65" fmla="*/ 44 h 277"/>
                  <a:gd name="T66" fmla="*/ 366 w 393"/>
                  <a:gd name="T67" fmla="*/ 0 h 277"/>
                  <a:gd name="T68" fmla="*/ 241 w 393"/>
                  <a:gd name="T69" fmla="*/ 71 h 277"/>
                  <a:gd name="T70" fmla="*/ 125 w 393"/>
                  <a:gd name="T71" fmla="*/ 4 h 277"/>
                  <a:gd name="T72" fmla="*/ 121 w 393"/>
                  <a:gd name="T73" fmla="*/ 0 h 277"/>
                  <a:gd name="T74" fmla="*/ 112 w 393"/>
                  <a:gd name="T75" fmla="*/ 0 h 277"/>
                  <a:gd name="T76" fmla="*/ 103 w 393"/>
                  <a:gd name="T77" fmla="*/ 4 h 277"/>
                  <a:gd name="T78" fmla="*/ 98 w 393"/>
                  <a:gd name="T79" fmla="*/ 9 h 277"/>
                  <a:gd name="T80" fmla="*/ 94 w 393"/>
                  <a:gd name="T81" fmla="*/ 18 h 277"/>
                  <a:gd name="T82" fmla="*/ 94 w 393"/>
                  <a:gd name="T83" fmla="*/ 26 h 277"/>
                  <a:gd name="T84" fmla="*/ 98 w 393"/>
                  <a:gd name="T85" fmla="*/ 35 h 277"/>
                  <a:gd name="T86" fmla="*/ 107 w 393"/>
                  <a:gd name="T87" fmla="*/ 40 h 277"/>
                  <a:gd name="T88" fmla="*/ 197 w 393"/>
                  <a:gd name="T89" fmla="*/ 98 h 277"/>
                  <a:gd name="T90" fmla="*/ 139 w 393"/>
                  <a:gd name="T91" fmla="*/ 129 h 277"/>
                  <a:gd name="T92" fmla="*/ 72 w 393"/>
                  <a:gd name="T93" fmla="*/ 89 h 277"/>
                  <a:gd name="T94" fmla="*/ 63 w 393"/>
                  <a:gd name="T95" fmla="*/ 85 h 277"/>
                  <a:gd name="T96" fmla="*/ 58 w 393"/>
                  <a:gd name="T97" fmla="*/ 85 h 277"/>
                  <a:gd name="T98" fmla="*/ 49 w 393"/>
                  <a:gd name="T99" fmla="*/ 89 h 277"/>
                  <a:gd name="T100" fmla="*/ 45 w 393"/>
                  <a:gd name="T101" fmla="*/ 98 h 277"/>
                  <a:gd name="T102" fmla="*/ 45 w 393"/>
                  <a:gd name="T103" fmla="*/ 102 h 277"/>
                  <a:gd name="T104" fmla="*/ 45 w 393"/>
                  <a:gd name="T105" fmla="*/ 111 h 277"/>
                  <a:gd name="T106" fmla="*/ 45 w 393"/>
                  <a:gd name="T107" fmla="*/ 120 h 277"/>
                  <a:gd name="T108" fmla="*/ 54 w 393"/>
                  <a:gd name="T109" fmla="*/ 125 h 277"/>
                  <a:gd name="T110" fmla="*/ 98 w 393"/>
                  <a:gd name="T111" fmla="*/ 15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98" y="156"/>
                    </a:moveTo>
                    <a:lnTo>
                      <a:pt x="9" y="205"/>
                    </a:lnTo>
                    <a:lnTo>
                      <a:pt x="0" y="214"/>
                    </a:lnTo>
                    <a:lnTo>
                      <a:pt x="0" y="223"/>
                    </a:lnTo>
                    <a:lnTo>
                      <a:pt x="0" y="228"/>
                    </a:lnTo>
                    <a:lnTo>
                      <a:pt x="0" y="237"/>
                    </a:lnTo>
                    <a:lnTo>
                      <a:pt x="9" y="246"/>
                    </a:lnTo>
                    <a:lnTo>
                      <a:pt x="14" y="250"/>
                    </a:lnTo>
                    <a:lnTo>
                      <a:pt x="23" y="250"/>
                    </a:lnTo>
                    <a:lnTo>
                      <a:pt x="36" y="250"/>
                    </a:lnTo>
                    <a:lnTo>
                      <a:pt x="125" y="196"/>
                    </a:lnTo>
                    <a:lnTo>
                      <a:pt x="125" y="250"/>
                    </a:lnTo>
                    <a:lnTo>
                      <a:pt x="125" y="263"/>
                    </a:lnTo>
                    <a:lnTo>
                      <a:pt x="130" y="268"/>
                    </a:lnTo>
                    <a:lnTo>
                      <a:pt x="139" y="272"/>
                    </a:lnTo>
                    <a:lnTo>
                      <a:pt x="143" y="277"/>
                    </a:lnTo>
                    <a:lnTo>
                      <a:pt x="152" y="277"/>
                    </a:lnTo>
                    <a:lnTo>
                      <a:pt x="161" y="272"/>
                    </a:lnTo>
                    <a:lnTo>
                      <a:pt x="165" y="263"/>
                    </a:lnTo>
                    <a:lnTo>
                      <a:pt x="165" y="254"/>
                    </a:lnTo>
                    <a:lnTo>
                      <a:pt x="165" y="178"/>
                    </a:lnTo>
                    <a:lnTo>
                      <a:pt x="223" y="143"/>
                    </a:lnTo>
                    <a:lnTo>
                      <a:pt x="223" y="241"/>
                    </a:lnTo>
                    <a:lnTo>
                      <a:pt x="223" y="250"/>
                    </a:lnTo>
                    <a:lnTo>
                      <a:pt x="228" y="259"/>
                    </a:lnTo>
                    <a:lnTo>
                      <a:pt x="237" y="263"/>
                    </a:lnTo>
                    <a:lnTo>
                      <a:pt x="246" y="268"/>
                    </a:lnTo>
                    <a:lnTo>
                      <a:pt x="255" y="268"/>
                    </a:lnTo>
                    <a:lnTo>
                      <a:pt x="259" y="263"/>
                    </a:lnTo>
                    <a:lnTo>
                      <a:pt x="264" y="254"/>
                    </a:lnTo>
                    <a:lnTo>
                      <a:pt x="268" y="246"/>
                    </a:lnTo>
                    <a:lnTo>
                      <a:pt x="268" y="116"/>
                    </a:lnTo>
                    <a:lnTo>
                      <a:pt x="393" y="44"/>
                    </a:lnTo>
                    <a:lnTo>
                      <a:pt x="366" y="0"/>
                    </a:lnTo>
                    <a:lnTo>
                      <a:pt x="241" y="71"/>
                    </a:lnTo>
                    <a:lnTo>
                      <a:pt x="125" y="4"/>
                    </a:lnTo>
                    <a:lnTo>
                      <a:pt x="121" y="0"/>
                    </a:lnTo>
                    <a:lnTo>
                      <a:pt x="112" y="0"/>
                    </a:lnTo>
                    <a:lnTo>
                      <a:pt x="103" y="4"/>
                    </a:lnTo>
                    <a:lnTo>
                      <a:pt x="98" y="9"/>
                    </a:lnTo>
                    <a:lnTo>
                      <a:pt x="94" y="18"/>
                    </a:lnTo>
                    <a:lnTo>
                      <a:pt x="94" y="26"/>
                    </a:lnTo>
                    <a:lnTo>
                      <a:pt x="98" y="35"/>
                    </a:lnTo>
                    <a:lnTo>
                      <a:pt x="107" y="40"/>
                    </a:lnTo>
                    <a:lnTo>
                      <a:pt x="197" y="98"/>
                    </a:lnTo>
                    <a:lnTo>
                      <a:pt x="139" y="129"/>
                    </a:lnTo>
                    <a:lnTo>
                      <a:pt x="72" y="89"/>
                    </a:lnTo>
                    <a:lnTo>
                      <a:pt x="63" y="85"/>
                    </a:lnTo>
                    <a:lnTo>
                      <a:pt x="58" y="85"/>
                    </a:lnTo>
                    <a:lnTo>
                      <a:pt x="49" y="89"/>
                    </a:lnTo>
                    <a:lnTo>
                      <a:pt x="45" y="98"/>
                    </a:lnTo>
                    <a:lnTo>
                      <a:pt x="45" y="102"/>
                    </a:lnTo>
                    <a:lnTo>
                      <a:pt x="45" y="111"/>
                    </a:lnTo>
                    <a:lnTo>
                      <a:pt x="45" y="120"/>
                    </a:lnTo>
                    <a:lnTo>
                      <a:pt x="54" y="125"/>
                    </a:lnTo>
                    <a:lnTo>
                      <a:pt x="98" y="15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66" name="Freeform 101"/>
              <p:cNvSpPr>
                <a:spLocks/>
              </p:cNvSpPr>
              <p:nvPr/>
            </p:nvSpPr>
            <p:spPr bwMode="auto">
              <a:xfrm>
                <a:off x="1210" y="648"/>
                <a:ext cx="299" cy="438"/>
              </a:xfrm>
              <a:custGeom>
                <a:avLst/>
                <a:gdLst>
                  <a:gd name="T0" fmla="*/ 125 w 299"/>
                  <a:gd name="T1" fmla="*/ 313 h 438"/>
                  <a:gd name="T2" fmla="*/ 125 w 299"/>
                  <a:gd name="T3" fmla="*/ 411 h 438"/>
                  <a:gd name="T4" fmla="*/ 129 w 299"/>
                  <a:gd name="T5" fmla="*/ 425 h 438"/>
                  <a:gd name="T6" fmla="*/ 134 w 299"/>
                  <a:gd name="T7" fmla="*/ 429 h 438"/>
                  <a:gd name="T8" fmla="*/ 143 w 299"/>
                  <a:gd name="T9" fmla="*/ 434 h 438"/>
                  <a:gd name="T10" fmla="*/ 147 w 299"/>
                  <a:gd name="T11" fmla="*/ 438 h 438"/>
                  <a:gd name="T12" fmla="*/ 156 w 299"/>
                  <a:gd name="T13" fmla="*/ 434 h 438"/>
                  <a:gd name="T14" fmla="*/ 165 w 299"/>
                  <a:gd name="T15" fmla="*/ 429 h 438"/>
                  <a:gd name="T16" fmla="*/ 174 w 299"/>
                  <a:gd name="T17" fmla="*/ 425 h 438"/>
                  <a:gd name="T18" fmla="*/ 174 w 299"/>
                  <a:gd name="T19" fmla="*/ 411 h 438"/>
                  <a:gd name="T20" fmla="*/ 174 w 299"/>
                  <a:gd name="T21" fmla="*/ 308 h 438"/>
                  <a:gd name="T22" fmla="*/ 223 w 299"/>
                  <a:gd name="T23" fmla="*/ 335 h 438"/>
                  <a:gd name="T24" fmla="*/ 232 w 299"/>
                  <a:gd name="T25" fmla="*/ 340 h 438"/>
                  <a:gd name="T26" fmla="*/ 241 w 299"/>
                  <a:gd name="T27" fmla="*/ 340 h 438"/>
                  <a:gd name="T28" fmla="*/ 250 w 299"/>
                  <a:gd name="T29" fmla="*/ 335 h 438"/>
                  <a:gd name="T30" fmla="*/ 254 w 299"/>
                  <a:gd name="T31" fmla="*/ 331 h 438"/>
                  <a:gd name="T32" fmla="*/ 254 w 299"/>
                  <a:gd name="T33" fmla="*/ 322 h 438"/>
                  <a:gd name="T34" fmla="*/ 254 w 299"/>
                  <a:gd name="T35" fmla="*/ 317 h 438"/>
                  <a:gd name="T36" fmla="*/ 254 w 299"/>
                  <a:gd name="T37" fmla="*/ 308 h 438"/>
                  <a:gd name="T38" fmla="*/ 245 w 299"/>
                  <a:gd name="T39" fmla="*/ 300 h 438"/>
                  <a:gd name="T40" fmla="*/ 178 w 299"/>
                  <a:gd name="T41" fmla="*/ 264 h 438"/>
                  <a:gd name="T42" fmla="*/ 178 w 299"/>
                  <a:gd name="T43" fmla="*/ 192 h 438"/>
                  <a:gd name="T44" fmla="*/ 263 w 299"/>
                  <a:gd name="T45" fmla="*/ 246 h 438"/>
                  <a:gd name="T46" fmla="*/ 272 w 299"/>
                  <a:gd name="T47" fmla="*/ 250 h 438"/>
                  <a:gd name="T48" fmla="*/ 281 w 299"/>
                  <a:gd name="T49" fmla="*/ 250 h 438"/>
                  <a:gd name="T50" fmla="*/ 290 w 299"/>
                  <a:gd name="T51" fmla="*/ 246 h 438"/>
                  <a:gd name="T52" fmla="*/ 294 w 299"/>
                  <a:gd name="T53" fmla="*/ 241 h 438"/>
                  <a:gd name="T54" fmla="*/ 299 w 299"/>
                  <a:gd name="T55" fmla="*/ 232 h 438"/>
                  <a:gd name="T56" fmla="*/ 299 w 299"/>
                  <a:gd name="T57" fmla="*/ 224 h 438"/>
                  <a:gd name="T58" fmla="*/ 294 w 299"/>
                  <a:gd name="T59" fmla="*/ 215 h 438"/>
                  <a:gd name="T60" fmla="*/ 285 w 299"/>
                  <a:gd name="T61" fmla="*/ 210 h 438"/>
                  <a:gd name="T62" fmla="*/ 178 w 299"/>
                  <a:gd name="T63" fmla="*/ 143 h 438"/>
                  <a:gd name="T64" fmla="*/ 178 w 299"/>
                  <a:gd name="T65" fmla="*/ 0 h 438"/>
                  <a:gd name="T66" fmla="*/ 125 w 299"/>
                  <a:gd name="T67" fmla="*/ 0 h 438"/>
                  <a:gd name="T68" fmla="*/ 125 w 299"/>
                  <a:gd name="T69" fmla="*/ 143 h 438"/>
                  <a:gd name="T70" fmla="*/ 9 w 299"/>
                  <a:gd name="T71" fmla="*/ 210 h 438"/>
                  <a:gd name="T72" fmla="*/ 4 w 299"/>
                  <a:gd name="T73" fmla="*/ 215 h 438"/>
                  <a:gd name="T74" fmla="*/ 0 w 299"/>
                  <a:gd name="T75" fmla="*/ 224 h 438"/>
                  <a:gd name="T76" fmla="*/ 0 w 299"/>
                  <a:gd name="T77" fmla="*/ 232 h 438"/>
                  <a:gd name="T78" fmla="*/ 0 w 299"/>
                  <a:gd name="T79" fmla="*/ 237 h 438"/>
                  <a:gd name="T80" fmla="*/ 4 w 299"/>
                  <a:gd name="T81" fmla="*/ 246 h 438"/>
                  <a:gd name="T82" fmla="*/ 13 w 299"/>
                  <a:gd name="T83" fmla="*/ 250 h 438"/>
                  <a:gd name="T84" fmla="*/ 22 w 299"/>
                  <a:gd name="T85" fmla="*/ 250 h 438"/>
                  <a:gd name="T86" fmla="*/ 31 w 299"/>
                  <a:gd name="T87" fmla="*/ 246 h 438"/>
                  <a:gd name="T88" fmla="*/ 125 w 299"/>
                  <a:gd name="T89" fmla="*/ 197 h 438"/>
                  <a:gd name="T90" fmla="*/ 125 w 299"/>
                  <a:gd name="T91" fmla="*/ 264 h 438"/>
                  <a:gd name="T92" fmla="*/ 53 w 299"/>
                  <a:gd name="T93" fmla="*/ 300 h 438"/>
                  <a:gd name="T94" fmla="*/ 49 w 299"/>
                  <a:gd name="T95" fmla="*/ 304 h 438"/>
                  <a:gd name="T96" fmla="*/ 44 w 299"/>
                  <a:gd name="T97" fmla="*/ 313 h 438"/>
                  <a:gd name="T98" fmla="*/ 44 w 299"/>
                  <a:gd name="T99" fmla="*/ 322 h 438"/>
                  <a:gd name="T100" fmla="*/ 49 w 299"/>
                  <a:gd name="T101" fmla="*/ 326 h 438"/>
                  <a:gd name="T102" fmla="*/ 53 w 299"/>
                  <a:gd name="T103" fmla="*/ 331 h 438"/>
                  <a:gd name="T104" fmla="*/ 62 w 299"/>
                  <a:gd name="T105" fmla="*/ 335 h 438"/>
                  <a:gd name="T106" fmla="*/ 67 w 299"/>
                  <a:gd name="T107" fmla="*/ 335 h 438"/>
                  <a:gd name="T108" fmla="*/ 76 w 299"/>
                  <a:gd name="T109" fmla="*/ 335 h 438"/>
                  <a:gd name="T110" fmla="*/ 125 w 299"/>
                  <a:gd name="T111" fmla="*/ 31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438">
                    <a:moveTo>
                      <a:pt x="125" y="313"/>
                    </a:moveTo>
                    <a:lnTo>
                      <a:pt x="125" y="411"/>
                    </a:lnTo>
                    <a:lnTo>
                      <a:pt x="129" y="425"/>
                    </a:lnTo>
                    <a:lnTo>
                      <a:pt x="134" y="429"/>
                    </a:lnTo>
                    <a:lnTo>
                      <a:pt x="143" y="434"/>
                    </a:lnTo>
                    <a:lnTo>
                      <a:pt x="147" y="438"/>
                    </a:lnTo>
                    <a:lnTo>
                      <a:pt x="156" y="434"/>
                    </a:lnTo>
                    <a:lnTo>
                      <a:pt x="165" y="429"/>
                    </a:lnTo>
                    <a:lnTo>
                      <a:pt x="174" y="425"/>
                    </a:lnTo>
                    <a:lnTo>
                      <a:pt x="174" y="411"/>
                    </a:lnTo>
                    <a:lnTo>
                      <a:pt x="174" y="308"/>
                    </a:lnTo>
                    <a:lnTo>
                      <a:pt x="223" y="335"/>
                    </a:lnTo>
                    <a:lnTo>
                      <a:pt x="232" y="340"/>
                    </a:lnTo>
                    <a:lnTo>
                      <a:pt x="241" y="340"/>
                    </a:lnTo>
                    <a:lnTo>
                      <a:pt x="250" y="335"/>
                    </a:lnTo>
                    <a:lnTo>
                      <a:pt x="254" y="331"/>
                    </a:lnTo>
                    <a:lnTo>
                      <a:pt x="254" y="322"/>
                    </a:lnTo>
                    <a:lnTo>
                      <a:pt x="254" y="317"/>
                    </a:lnTo>
                    <a:lnTo>
                      <a:pt x="254" y="308"/>
                    </a:lnTo>
                    <a:lnTo>
                      <a:pt x="245" y="300"/>
                    </a:lnTo>
                    <a:lnTo>
                      <a:pt x="178" y="264"/>
                    </a:lnTo>
                    <a:lnTo>
                      <a:pt x="178" y="192"/>
                    </a:lnTo>
                    <a:lnTo>
                      <a:pt x="263" y="246"/>
                    </a:lnTo>
                    <a:lnTo>
                      <a:pt x="272" y="250"/>
                    </a:lnTo>
                    <a:lnTo>
                      <a:pt x="281" y="250"/>
                    </a:lnTo>
                    <a:lnTo>
                      <a:pt x="290" y="246"/>
                    </a:lnTo>
                    <a:lnTo>
                      <a:pt x="294" y="241"/>
                    </a:lnTo>
                    <a:lnTo>
                      <a:pt x="299" y="232"/>
                    </a:lnTo>
                    <a:lnTo>
                      <a:pt x="299" y="224"/>
                    </a:lnTo>
                    <a:lnTo>
                      <a:pt x="294" y="215"/>
                    </a:lnTo>
                    <a:lnTo>
                      <a:pt x="285" y="210"/>
                    </a:lnTo>
                    <a:lnTo>
                      <a:pt x="178" y="143"/>
                    </a:lnTo>
                    <a:lnTo>
                      <a:pt x="178" y="0"/>
                    </a:lnTo>
                    <a:lnTo>
                      <a:pt x="125" y="0"/>
                    </a:lnTo>
                    <a:lnTo>
                      <a:pt x="125" y="143"/>
                    </a:lnTo>
                    <a:lnTo>
                      <a:pt x="9" y="210"/>
                    </a:lnTo>
                    <a:lnTo>
                      <a:pt x="4" y="215"/>
                    </a:lnTo>
                    <a:lnTo>
                      <a:pt x="0" y="224"/>
                    </a:lnTo>
                    <a:lnTo>
                      <a:pt x="0" y="232"/>
                    </a:lnTo>
                    <a:lnTo>
                      <a:pt x="0" y="237"/>
                    </a:lnTo>
                    <a:lnTo>
                      <a:pt x="4" y="246"/>
                    </a:lnTo>
                    <a:lnTo>
                      <a:pt x="13" y="250"/>
                    </a:lnTo>
                    <a:lnTo>
                      <a:pt x="22" y="250"/>
                    </a:lnTo>
                    <a:lnTo>
                      <a:pt x="31" y="246"/>
                    </a:lnTo>
                    <a:lnTo>
                      <a:pt x="125" y="197"/>
                    </a:lnTo>
                    <a:lnTo>
                      <a:pt x="125" y="264"/>
                    </a:lnTo>
                    <a:lnTo>
                      <a:pt x="53" y="300"/>
                    </a:lnTo>
                    <a:lnTo>
                      <a:pt x="49" y="304"/>
                    </a:lnTo>
                    <a:lnTo>
                      <a:pt x="44" y="313"/>
                    </a:lnTo>
                    <a:lnTo>
                      <a:pt x="44" y="322"/>
                    </a:lnTo>
                    <a:lnTo>
                      <a:pt x="49" y="326"/>
                    </a:lnTo>
                    <a:lnTo>
                      <a:pt x="53" y="331"/>
                    </a:lnTo>
                    <a:lnTo>
                      <a:pt x="62" y="335"/>
                    </a:lnTo>
                    <a:lnTo>
                      <a:pt x="67" y="335"/>
                    </a:lnTo>
                    <a:lnTo>
                      <a:pt x="76" y="335"/>
                    </a:lnTo>
                    <a:lnTo>
                      <a:pt x="125" y="313"/>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67" name="Freeform 102"/>
              <p:cNvSpPr>
                <a:spLocks/>
              </p:cNvSpPr>
              <p:nvPr/>
            </p:nvSpPr>
            <p:spPr bwMode="auto">
              <a:xfrm>
                <a:off x="1348" y="626"/>
                <a:ext cx="393" cy="272"/>
              </a:xfrm>
              <a:custGeom>
                <a:avLst/>
                <a:gdLst>
                  <a:gd name="T0" fmla="*/ 272 w 393"/>
                  <a:gd name="T1" fmla="*/ 201 h 272"/>
                  <a:gd name="T2" fmla="*/ 357 w 393"/>
                  <a:gd name="T3" fmla="*/ 250 h 272"/>
                  <a:gd name="T4" fmla="*/ 366 w 393"/>
                  <a:gd name="T5" fmla="*/ 254 h 272"/>
                  <a:gd name="T6" fmla="*/ 375 w 393"/>
                  <a:gd name="T7" fmla="*/ 254 h 272"/>
                  <a:gd name="T8" fmla="*/ 384 w 393"/>
                  <a:gd name="T9" fmla="*/ 250 h 272"/>
                  <a:gd name="T10" fmla="*/ 388 w 393"/>
                  <a:gd name="T11" fmla="*/ 241 h 272"/>
                  <a:gd name="T12" fmla="*/ 393 w 393"/>
                  <a:gd name="T13" fmla="*/ 232 h 272"/>
                  <a:gd name="T14" fmla="*/ 393 w 393"/>
                  <a:gd name="T15" fmla="*/ 223 h 272"/>
                  <a:gd name="T16" fmla="*/ 388 w 393"/>
                  <a:gd name="T17" fmla="*/ 214 h 272"/>
                  <a:gd name="T18" fmla="*/ 384 w 393"/>
                  <a:gd name="T19" fmla="*/ 210 h 272"/>
                  <a:gd name="T20" fmla="*/ 295 w 393"/>
                  <a:gd name="T21" fmla="*/ 156 h 272"/>
                  <a:gd name="T22" fmla="*/ 339 w 393"/>
                  <a:gd name="T23" fmla="*/ 129 h 272"/>
                  <a:gd name="T24" fmla="*/ 348 w 393"/>
                  <a:gd name="T25" fmla="*/ 125 h 272"/>
                  <a:gd name="T26" fmla="*/ 353 w 393"/>
                  <a:gd name="T27" fmla="*/ 116 h 272"/>
                  <a:gd name="T28" fmla="*/ 353 w 393"/>
                  <a:gd name="T29" fmla="*/ 107 h 272"/>
                  <a:gd name="T30" fmla="*/ 353 w 393"/>
                  <a:gd name="T31" fmla="*/ 98 h 272"/>
                  <a:gd name="T32" fmla="*/ 344 w 393"/>
                  <a:gd name="T33" fmla="*/ 94 h 272"/>
                  <a:gd name="T34" fmla="*/ 339 w 393"/>
                  <a:gd name="T35" fmla="*/ 89 h 272"/>
                  <a:gd name="T36" fmla="*/ 330 w 393"/>
                  <a:gd name="T37" fmla="*/ 89 h 272"/>
                  <a:gd name="T38" fmla="*/ 321 w 393"/>
                  <a:gd name="T39" fmla="*/ 89 h 272"/>
                  <a:gd name="T40" fmla="*/ 254 w 393"/>
                  <a:gd name="T41" fmla="*/ 129 h 272"/>
                  <a:gd name="T42" fmla="*/ 196 w 393"/>
                  <a:gd name="T43" fmla="*/ 94 h 272"/>
                  <a:gd name="T44" fmla="*/ 281 w 393"/>
                  <a:gd name="T45" fmla="*/ 49 h 272"/>
                  <a:gd name="T46" fmla="*/ 290 w 393"/>
                  <a:gd name="T47" fmla="*/ 40 h 272"/>
                  <a:gd name="T48" fmla="*/ 295 w 393"/>
                  <a:gd name="T49" fmla="*/ 31 h 272"/>
                  <a:gd name="T50" fmla="*/ 295 w 393"/>
                  <a:gd name="T51" fmla="*/ 26 h 272"/>
                  <a:gd name="T52" fmla="*/ 295 w 393"/>
                  <a:gd name="T53" fmla="*/ 18 h 272"/>
                  <a:gd name="T54" fmla="*/ 290 w 393"/>
                  <a:gd name="T55" fmla="*/ 9 h 272"/>
                  <a:gd name="T56" fmla="*/ 281 w 393"/>
                  <a:gd name="T57" fmla="*/ 4 h 272"/>
                  <a:gd name="T58" fmla="*/ 272 w 393"/>
                  <a:gd name="T59" fmla="*/ 4 h 272"/>
                  <a:gd name="T60" fmla="*/ 263 w 393"/>
                  <a:gd name="T61" fmla="*/ 9 h 272"/>
                  <a:gd name="T62" fmla="*/ 152 w 393"/>
                  <a:gd name="T63" fmla="*/ 71 h 272"/>
                  <a:gd name="T64" fmla="*/ 27 w 393"/>
                  <a:gd name="T65" fmla="*/ 0 h 272"/>
                  <a:gd name="T66" fmla="*/ 0 w 393"/>
                  <a:gd name="T67" fmla="*/ 44 h 272"/>
                  <a:gd name="T68" fmla="*/ 125 w 393"/>
                  <a:gd name="T69" fmla="*/ 116 h 272"/>
                  <a:gd name="T70" fmla="*/ 125 w 393"/>
                  <a:gd name="T71" fmla="*/ 250 h 272"/>
                  <a:gd name="T72" fmla="*/ 125 w 393"/>
                  <a:gd name="T73" fmla="*/ 259 h 272"/>
                  <a:gd name="T74" fmla="*/ 129 w 393"/>
                  <a:gd name="T75" fmla="*/ 263 h 272"/>
                  <a:gd name="T76" fmla="*/ 138 w 393"/>
                  <a:gd name="T77" fmla="*/ 268 h 272"/>
                  <a:gd name="T78" fmla="*/ 143 w 393"/>
                  <a:gd name="T79" fmla="*/ 272 h 272"/>
                  <a:gd name="T80" fmla="*/ 152 w 393"/>
                  <a:gd name="T81" fmla="*/ 272 h 272"/>
                  <a:gd name="T82" fmla="*/ 161 w 393"/>
                  <a:gd name="T83" fmla="*/ 268 h 272"/>
                  <a:gd name="T84" fmla="*/ 165 w 393"/>
                  <a:gd name="T85" fmla="*/ 259 h 272"/>
                  <a:gd name="T86" fmla="*/ 165 w 393"/>
                  <a:gd name="T87" fmla="*/ 250 h 272"/>
                  <a:gd name="T88" fmla="*/ 170 w 393"/>
                  <a:gd name="T89" fmla="*/ 143 h 272"/>
                  <a:gd name="T90" fmla="*/ 228 w 393"/>
                  <a:gd name="T91" fmla="*/ 178 h 272"/>
                  <a:gd name="T92" fmla="*/ 223 w 393"/>
                  <a:gd name="T93" fmla="*/ 254 h 272"/>
                  <a:gd name="T94" fmla="*/ 228 w 393"/>
                  <a:gd name="T95" fmla="*/ 263 h 272"/>
                  <a:gd name="T96" fmla="*/ 232 w 393"/>
                  <a:gd name="T97" fmla="*/ 268 h 272"/>
                  <a:gd name="T98" fmla="*/ 237 w 393"/>
                  <a:gd name="T99" fmla="*/ 272 h 272"/>
                  <a:gd name="T100" fmla="*/ 245 w 393"/>
                  <a:gd name="T101" fmla="*/ 272 h 272"/>
                  <a:gd name="T102" fmla="*/ 254 w 393"/>
                  <a:gd name="T103" fmla="*/ 272 h 272"/>
                  <a:gd name="T104" fmla="*/ 259 w 393"/>
                  <a:gd name="T105" fmla="*/ 268 h 272"/>
                  <a:gd name="T106" fmla="*/ 263 w 393"/>
                  <a:gd name="T107" fmla="*/ 263 h 272"/>
                  <a:gd name="T108" fmla="*/ 268 w 393"/>
                  <a:gd name="T109" fmla="*/ 254 h 272"/>
                  <a:gd name="T110" fmla="*/ 272 w 393"/>
                  <a:gd name="T111" fmla="*/ 20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2">
                    <a:moveTo>
                      <a:pt x="272" y="201"/>
                    </a:moveTo>
                    <a:lnTo>
                      <a:pt x="357" y="250"/>
                    </a:lnTo>
                    <a:lnTo>
                      <a:pt x="366" y="254"/>
                    </a:lnTo>
                    <a:lnTo>
                      <a:pt x="375" y="254"/>
                    </a:lnTo>
                    <a:lnTo>
                      <a:pt x="384" y="250"/>
                    </a:lnTo>
                    <a:lnTo>
                      <a:pt x="388" y="241"/>
                    </a:lnTo>
                    <a:lnTo>
                      <a:pt x="393" y="232"/>
                    </a:lnTo>
                    <a:lnTo>
                      <a:pt x="393" y="223"/>
                    </a:lnTo>
                    <a:lnTo>
                      <a:pt x="388" y="214"/>
                    </a:lnTo>
                    <a:lnTo>
                      <a:pt x="384" y="210"/>
                    </a:lnTo>
                    <a:lnTo>
                      <a:pt x="295" y="156"/>
                    </a:lnTo>
                    <a:lnTo>
                      <a:pt x="339" y="129"/>
                    </a:lnTo>
                    <a:lnTo>
                      <a:pt x="348" y="125"/>
                    </a:lnTo>
                    <a:lnTo>
                      <a:pt x="353" y="116"/>
                    </a:lnTo>
                    <a:lnTo>
                      <a:pt x="353" y="107"/>
                    </a:lnTo>
                    <a:lnTo>
                      <a:pt x="353" y="98"/>
                    </a:lnTo>
                    <a:lnTo>
                      <a:pt x="344" y="94"/>
                    </a:lnTo>
                    <a:lnTo>
                      <a:pt x="339" y="89"/>
                    </a:lnTo>
                    <a:lnTo>
                      <a:pt x="330" y="89"/>
                    </a:lnTo>
                    <a:lnTo>
                      <a:pt x="321" y="89"/>
                    </a:lnTo>
                    <a:lnTo>
                      <a:pt x="254" y="129"/>
                    </a:lnTo>
                    <a:lnTo>
                      <a:pt x="196" y="94"/>
                    </a:lnTo>
                    <a:lnTo>
                      <a:pt x="281" y="49"/>
                    </a:lnTo>
                    <a:lnTo>
                      <a:pt x="290" y="40"/>
                    </a:lnTo>
                    <a:lnTo>
                      <a:pt x="295" y="31"/>
                    </a:lnTo>
                    <a:lnTo>
                      <a:pt x="295" y="26"/>
                    </a:lnTo>
                    <a:lnTo>
                      <a:pt x="295" y="18"/>
                    </a:lnTo>
                    <a:lnTo>
                      <a:pt x="290" y="9"/>
                    </a:lnTo>
                    <a:lnTo>
                      <a:pt x="281" y="4"/>
                    </a:lnTo>
                    <a:lnTo>
                      <a:pt x="272" y="4"/>
                    </a:lnTo>
                    <a:lnTo>
                      <a:pt x="263" y="9"/>
                    </a:lnTo>
                    <a:lnTo>
                      <a:pt x="152" y="71"/>
                    </a:lnTo>
                    <a:lnTo>
                      <a:pt x="27" y="0"/>
                    </a:lnTo>
                    <a:lnTo>
                      <a:pt x="0" y="44"/>
                    </a:lnTo>
                    <a:lnTo>
                      <a:pt x="125" y="116"/>
                    </a:lnTo>
                    <a:lnTo>
                      <a:pt x="125" y="250"/>
                    </a:lnTo>
                    <a:lnTo>
                      <a:pt x="125" y="259"/>
                    </a:lnTo>
                    <a:lnTo>
                      <a:pt x="129" y="263"/>
                    </a:lnTo>
                    <a:lnTo>
                      <a:pt x="138" y="268"/>
                    </a:lnTo>
                    <a:lnTo>
                      <a:pt x="143" y="272"/>
                    </a:lnTo>
                    <a:lnTo>
                      <a:pt x="152" y="272"/>
                    </a:lnTo>
                    <a:lnTo>
                      <a:pt x="161" y="268"/>
                    </a:lnTo>
                    <a:lnTo>
                      <a:pt x="165" y="259"/>
                    </a:lnTo>
                    <a:lnTo>
                      <a:pt x="165" y="250"/>
                    </a:lnTo>
                    <a:lnTo>
                      <a:pt x="170" y="143"/>
                    </a:lnTo>
                    <a:lnTo>
                      <a:pt x="228" y="178"/>
                    </a:lnTo>
                    <a:lnTo>
                      <a:pt x="223" y="254"/>
                    </a:lnTo>
                    <a:lnTo>
                      <a:pt x="228" y="263"/>
                    </a:lnTo>
                    <a:lnTo>
                      <a:pt x="232" y="268"/>
                    </a:lnTo>
                    <a:lnTo>
                      <a:pt x="237" y="272"/>
                    </a:lnTo>
                    <a:lnTo>
                      <a:pt x="245" y="272"/>
                    </a:lnTo>
                    <a:lnTo>
                      <a:pt x="254" y="272"/>
                    </a:lnTo>
                    <a:lnTo>
                      <a:pt x="259" y="268"/>
                    </a:lnTo>
                    <a:lnTo>
                      <a:pt x="263" y="263"/>
                    </a:lnTo>
                    <a:lnTo>
                      <a:pt x="268" y="254"/>
                    </a:lnTo>
                    <a:lnTo>
                      <a:pt x="272" y="20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68" name="Freeform 103"/>
              <p:cNvSpPr>
                <a:spLocks/>
              </p:cNvSpPr>
              <p:nvPr/>
            </p:nvSpPr>
            <p:spPr bwMode="auto">
              <a:xfrm>
                <a:off x="1348" y="393"/>
                <a:ext cx="393" cy="277"/>
              </a:xfrm>
              <a:custGeom>
                <a:avLst/>
                <a:gdLst>
                  <a:gd name="T0" fmla="*/ 295 w 393"/>
                  <a:gd name="T1" fmla="*/ 121 h 277"/>
                  <a:gd name="T2" fmla="*/ 384 w 393"/>
                  <a:gd name="T3" fmla="*/ 72 h 277"/>
                  <a:gd name="T4" fmla="*/ 393 w 393"/>
                  <a:gd name="T5" fmla="*/ 63 h 277"/>
                  <a:gd name="T6" fmla="*/ 393 w 393"/>
                  <a:gd name="T7" fmla="*/ 54 h 277"/>
                  <a:gd name="T8" fmla="*/ 393 w 393"/>
                  <a:gd name="T9" fmla="*/ 49 h 277"/>
                  <a:gd name="T10" fmla="*/ 393 w 393"/>
                  <a:gd name="T11" fmla="*/ 40 h 277"/>
                  <a:gd name="T12" fmla="*/ 384 w 393"/>
                  <a:gd name="T13" fmla="*/ 31 h 277"/>
                  <a:gd name="T14" fmla="*/ 379 w 393"/>
                  <a:gd name="T15" fmla="*/ 27 h 277"/>
                  <a:gd name="T16" fmla="*/ 370 w 393"/>
                  <a:gd name="T17" fmla="*/ 27 h 277"/>
                  <a:gd name="T18" fmla="*/ 357 w 393"/>
                  <a:gd name="T19" fmla="*/ 27 h 277"/>
                  <a:gd name="T20" fmla="*/ 268 w 393"/>
                  <a:gd name="T21" fmla="*/ 81 h 277"/>
                  <a:gd name="T22" fmla="*/ 268 w 393"/>
                  <a:gd name="T23" fmla="*/ 27 h 277"/>
                  <a:gd name="T24" fmla="*/ 268 w 393"/>
                  <a:gd name="T25" fmla="*/ 14 h 277"/>
                  <a:gd name="T26" fmla="*/ 263 w 393"/>
                  <a:gd name="T27" fmla="*/ 9 h 277"/>
                  <a:gd name="T28" fmla="*/ 254 w 393"/>
                  <a:gd name="T29" fmla="*/ 5 h 277"/>
                  <a:gd name="T30" fmla="*/ 250 w 393"/>
                  <a:gd name="T31" fmla="*/ 0 h 277"/>
                  <a:gd name="T32" fmla="*/ 241 w 393"/>
                  <a:gd name="T33" fmla="*/ 5 h 277"/>
                  <a:gd name="T34" fmla="*/ 232 w 393"/>
                  <a:gd name="T35" fmla="*/ 5 h 277"/>
                  <a:gd name="T36" fmla="*/ 228 w 393"/>
                  <a:gd name="T37" fmla="*/ 14 h 277"/>
                  <a:gd name="T38" fmla="*/ 228 w 393"/>
                  <a:gd name="T39" fmla="*/ 23 h 277"/>
                  <a:gd name="T40" fmla="*/ 228 w 393"/>
                  <a:gd name="T41" fmla="*/ 99 h 277"/>
                  <a:gd name="T42" fmla="*/ 170 w 393"/>
                  <a:gd name="T43" fmla="*/ 134 h 277"/>
                  <a:gd name="T44" fmla="*/ 170 w 393"/>
                  <a:gd name="T45" fmla="*/ 36 h 277"/>
                  <a:gd name="T46" fmla="*/ 170 w 393"/>
                  <a:gd name="T47" fmla="*/ 27 h 277"/>
                  <a:gd name="T48" fmla="*/ 165 w 393"/>
                  <a:gd name="T49" fmla="*/ 18 h 277"/>
                  <a:gd name="T50" fmla="*/ 156 w 393"/>
                  <a:gd name="T51" fmla="*/ 14 h 277"/>
                  <a:gd name="T52" fmla="*/ 147 w 393"/>
                  <a:gd name="T53" fmla="*/ 9 h 277"/>
                  <a:gd name="T54" fmla="*/ 138 w 393"/>
                  <a:gd name="T55" fmla="*/ 9 h 277"/>
                  <a:gd name="T56" fmla="*/ 134 w 393"/>
                  <a:gd name="T57" fmla="*/ 14 h 277"/>
                  <a:gd name="T58" fmla="*/ 129 w 393"/>
                  <a:gd name="T59" fmla="*/ 23 h 277"/>
                  <a:gd name="T60" fmla="*/ 125 w 393"/>
                  <a:gd name="T61" fmla="*/ 31 h 277"/>
                  <a:gd name="T62" fmla="*/ 125 w 393"/>
                  <a:gd name="T63" fmla="*/ 161 h 277"/>
                  <a:gd name="T64" fmla="*/ 0 w 393"/>
                  <a:gd name="T65" fmla="*/ 233 h 277"/>
                  <a:gd name="T66" fmla="*/ 27 w 393"/>
                  <a:gd name="T67" fmla="*/ 277 h 277"/>
                  <a:gd name="T68" fmla="*/ 152 w 393"/>
                  <a:gd name="T69" fmla="*/ 206 h 277"/>
                  <a:gd name="T70" fmla="*/ 268 w 393"/>
                  <a:gd name="T71" fmla="*/ 273 h 277"/>
                  <a:gd name="T72" fmla="*/ 272 w 393"/>
                  <a:gd name="T73" fmla="*/ 277 h 277"/>
                  <a:gd name="T74" fmla="*/ 281 w 393"/>
                  <a:gd name="T75" fmla="*/ 277 h 277"/>
                  <a:gd name="T76" fmla="*/ 290 w 393"/>
                  <a:gd name="T77" fmla="*/ 273 h 277"/>
                  <a:gd name="T78" fmla="*/ 295 w 393"/>
                  <a:gd name="T79" fmla="*/ 268 h 277"/>
                  <a:gd name="T80" fmla="*/ 299 w 393"/>
                  <a:gd name="T81" fmla="*/ 259 h 277"/>
                  <a:gd name="T82" fmla="*/ 299 w 393"/>
                  <a:gd name="T83" fmla="*/ 251 h 277"/>
                  <a:gd name="T84" fmla="*/ 295 w 393"/>
                  <a:gd name="T85" fmla="*/ 242 h 277"/>
                  <a:gd name="T86" fmla="*/ 286 w 393"/>
                  <a:gd name="T87" fmla="*/ 237 h 277"/>
                  <a:gd name="T88" fmla="*/ 196 w 393"/>
                  <a:gd name="T89" fmla="*/ 179 h 277"/>
                  <a:gd name="T90" fmla="*/ 254 w 393"/>
                  <a:gd name="T91" fmla="*/ 148 h 277"/>
                  <a:gd name="T92" fmla="*/ 321 w 393"/>
                  <a:gd name="T93" fmla="*/ 188 h 277"/>
                  <a:gd name="T94" fmla="*/ 330 w 393"/>
                  <a:gd name="T95" fmla="*/ 192 h 277"/>
                  <a:gd name="T96" fmla="*/ 335 w 393"/>
                  <a:gd name="T97" fmla="*/ 192 h 277"/>
                  <a:gd name="T98" fmla="*/ 344 w 393"/>
                  <a:gd name="T99" fmla="*/ 188 h 277"/>
                  <a:gd name="T100" fmla="*/ 348 w 393"/>
                  <a:gd name="T101" fmla="*/ 179 h 277"/>
                  <a:gd name="T102" fmla="*/ 348 w 393"/>
                  <a:gd name="T103" fmla="*/ 175 h 277"/>
                  <a:gd name="T104" fmla="*/ 348 w 393"/>
                  <a:gd name="T105" fmla="*/ 166 h 277"/>
                  <a:gd name="T106" fmla="*/ 348 w 393"/>
                  <a:gd name="T107" fmla="*/ 157 h 277"/>
                  <a:gd name="T108" fmla="*/ 339 w 393"/>
                  <a:gd name="T109" fmla="*/ 152 h 277"/>
                  <a:gd name="T110" fmla="*/ 295 w 393"/>
                  <a:gd name="T111" fmla="*/ 12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3" h="277">
                    <a:moveTo>
                      <a:pt x="295" y="121"/>
                    </a:moveTo>
                    <a:lnTo>
                      <a:pt x="384" y="72"/>
                    </a:lnTo>
                    <a:lnTo>
                      <a:pt x="393" y="63"/>
                    </a:lnTo>
                    <a:lnTo>
                      <a:pt x="393" y="54"/>
                    </a:lnTo>
                    <a:lnTo>
                      <a:pt x="393" y="49"/>
                    </a:lnTo>
                    <a:lnTo>
                      <a:pt x="393" y="40"/>
                    </a:lnTo>
                    <a:lnTo>
                      <a:pt x="384" y="31"/>
                    </a:lnTo>
                    <a:lnTo>
                      <a:pt x="379" y="27"/>
                    </a:lnTo>
                    <a:lnTo>
                      <a:pt x="370" y="27"/>
                    </a:lnTo>
                    <a:lnTo>
                      <a:pt x="357" y="27"/>
                    </a:lnTo>
                    <a:lnTo>
                      <a:pt x="268" y="81"/>
                    </a:lnTo>
                    <a:lnTo>
                      <a:pt x="268" y="27"/>
                    </a:lnTo>
                    <a:lnTo>
                      <a:pt x="268" y="14"/>
                    </a:lnTo>
                    <a:lnTo>
                      <a:pt x="263" y="9"/>
                    </a:lnTo>
                    <a:lnTo>
                      <a:pt x="254" y="5"/>
                    </a:lnTo>
                    <a:lnTo>
                      <a:pt x="250" y="0"/>
                    </a:lnTo>
                    <a:lnTo>
                      <a:pt x="241" y="5"/>
                    </a:lnTo>
                    <a:lnTo>
                      <a:pt x="232" y="5"/>
                    </a:lnTo>
                    <a:lnTo>
                      <a:pt x="228" y="14"/>
                    </a:lnTo>
                    <a:lnTo>
                      <a:pt x="228" y="23"/>
                    </a:lnTo>
                    <a:lnTo>
                      <a:pt x="228" y="99"/>
                    </a:lnTo>
                    <a:lnTo>
                      <a:pt x="170" y="134"/>
                    </a:lnTo>
                    <a:lnTo>
                      <a:pt x="170" y="36"/>
                    </a:lnTo>
                    <a:lnTo>
                      <a:pt x="170" y="27"/>
                    </a:lnTo>
                    <a:lnTo>
                      <a:pt x="165" y="18"/>
                    </a:lnTo>
                    <a:lnTo>
                      <a:pt x="156" y="14"/>
                    </a:lnTo>
                    <a:lnTo>
                      <a:pt x="147" y="9"/>
                    </a:lnTo>
                    <a:lnTo>
                      <a:pt x="138" y="9"/>
                    </a:lnTo>
                    <a:lnTo>
                      <a:pt x="134" y="14"/>
                    </a:lnTo>
                    <a:lnTo>
                      <a:pt x="129" y="23"/>
                    </a:lnTo>
                    <a:lnTo>
                      <a:pt x="125" y="31"/>
                    </a:lnTo>
                    <a:lnTo>
                      <a:pt x="125" y="161"/>
                    </a:lnTo>
                    <a:lnTo>
                      <a:pt x="0" y="233"/>
                    </a:lnTo>
                    <a:lnTo>
                      <a:pt x="27" y="277"/>
                    </a:lnTo>
                    <a:lnTo>
                      <a:pt x="152" y="206"/>
                    </a:lnTo>
                    <a:lnTo>
                      <a:pt x="268" y="273"/>
                    </a:lnTo>
                    <a:lnTo>
                      <a:pt x="272" y="277"/>
                    </a:lnTo>
                    <a:lnTo>
                      <a:pt x="281" y="277"/>
                    </a:lnTo>
                    <a:lnTo>
                      <a:pt x="290" y="273"/>
                    </a:lnTo>
                    <a:lnTo>
                      <a:pt x="295" y="268"/>
                    </a:lnTo>
                    <a:lnTo>
                      <a:pt x="299" y="259"/>
                    </a:lnTo>
                    <a:lnTo>
                      <a:pt x="299" y="251"/>
                    </a:lnTo>
                    <a:lnTo>
                      <a:pt x="295" y="242"/>
                    </a:lnTo>
                    <a:lnTo>
                      <a:pt x="286" y="237"/>
                    </a:lnTo>
                    <a:lnTo>
                      <a:pt x="196" y="179"/>
                    </a:lnTo>
                    <a:lnTo>
                      <a:pt x="254" y="148"/>
                    </a:lnTo>
                    <a:lnTo>
                      <a:pt x="321" y="188"/>
                    </a:lnTo>
                    <a:lnTo>
                      <a:pt x="330" y="192"/>
                    </a:lnTo>
                    <a:lnTo>
                      <a:pt x="335" y="192"/>
                    </a:lnTo>
                    <a:lnTo>
                      <a:pt x="344" y="188"/>
                    </a:lnTo>
                    <a:lnTo>
                      <a:pt x="348" y="179"/>
                    </a:lnTo>
                    <a:lnTo>
                      <a:pt x="348" y="175"/>
                    </a:lnTo>
                    <a:lnTo>
                      <a:pt x="348" y="166"/>
                    </a:lnTo>
                    <a:lnTo>
                      <a:pt x="348" y="157"/>
                    </a:lnTo>
                    <a:lnTo>
                      <a:pt x="339" y="152"/>
                    </a:lnTo>
                    <a:lnTo>
                      <a:pt x="295" y="121"/>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sp>
            <p:nvSpPr>
              <p:cNvPr id="69" name="Freeform 104"/>
              <p:cNvSpPr>
                <a:spLocks/>
              </p:cNvSpPr>
              <p:nvPr/>
            </p:nvSpPr>
            <p:spPr bwMode="auto">
              <a:xfrm>
                <a:off x="1232" y="536"/>
                <a:ext cx="263" cy="228"/>
              </a:xfrm>
              <a:custGeom>
                <a:avLst/>
                <a:gdLst>
                  <a:gd name="T0" fmla="*/ 0 w 263"/>
                  <a:gd name="T1" fmla="*/ 116 h 228"/>
                  <a:gd name="T2" fmla="*/ 49 w 263"/>
                  <a:gd name="T3" fmla="*/ 67 h 228"/>
                  <a:gd name="T4" fmla="*/ 67 w 263"/>
                  <a:gd name="T5" fmla="*/ 0 h 228"/>
                  <a:gd name="T6" fmla="*/ 134 w 263"/>
                  <a:gd name="T7" fmla="*/ 23 h 228"/>
                  <a:gd name="T8" fmla="*/ 201 w 263"/>
                  <a:gd name="T9" fmla="*/ 0 h 228"/>
                  <a:gd name="T10" fmla="*/ 214 w 263"/>
                  <a:gd name="T11" fmla="*/ 67 h 228"/>
                  <a:gd name="T12" fmla="*/ 263 w 263"/>
                  <a:gd name="T13" fmla="*/ 116 h 228"/>
                  <a:gd name="T14" fmla="*/ 214 w 263"/>
                  <a:gd name="T15" fmla="*/ 161 h 228"/>
                  <a:gd name="T16" fmla="*/ 201 w 263"/>
                  <a:gd name="T17" fmla="*/ 228 h 228"/>
                  <a:gd name="T18" fmla="*/ 134 w 263"/>
                  <a:gd name="T19" fmla="*/ 210 h 228"/>
                  <a:gd name="T20" fmla="*/ 67 w 263"/>
                  <a:gd name="T21" fmla="*/ 228 h 228"/>
                  <a:gd name="T22" fmla="*/ 49 w 263"/>
                  <a:gd name="T23" fmla="*/ 161 h 228"/>
                  <a:gd name="T24" fmla="*/ 0 w 263"/>
                  <a:gd name="T25" fmla="*/ 11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3" h="228">
                    <a:moveTo>
                      <a:pt x="0" y="116"/>
                    </a:moveTo>
                    <a:lnTo>
                      <a:pt x="49" y="67"/>
                    </a:lnTo>
                    <a:lnTo>
                      <a:pt x="67" y="0"/>
                    </a:lnTo>
                    <a:lnTo>
                      <a:pt x="134" y="23"/>
                    </a:lnTo>
                    <a:lnTo>
                      <a:pt x="201" y="0"/>
                    </a:lnTo>
                    <a:lnTo>
                      <a:pt x="214" y="67"/>
                    </a:lnTo>
                    <a:lnTo>
                      <a:pt x="263" y="116"/>
                    </a:lnTo>
                    <a:lnTo>
                      <a:pt x="214" y="161"/>
                    </a:lnTo>
                    <a:lnTo>
                      <a:pt x="201" y="228"/>
                    </a:lnTo>
                    <a:lnTo>
                      <a:pt x="134" y="210"/>
                    </a:lnTo>
                    <a:lnTo>
                      <a:pt x="67" y="228"/>
                    </a:lnTo>
                    <a:lnTo>
                      <a:pt x="49" y="161"/>
                    </a:lnTo>
                    <a:lnTo>
                      <a:pt x="0" y="116"/>
                    </a:lnTo>
                    <a:close/>
                  </a:path>
                </a:pathLst>
              </a:custGeom>
              <a:gradFill rotWithShape="1">
                <a:gsLst>
                  <a:gs pos="0">
                    <a:schemeClr val="hlink">
                      <a:gamma/>
                      <a:tint val="42353"/>
                      <a:invGamma/>
                    </a:schemeClr>
                  </a:gs>
                  <a:gs pos="100000">
                    <a:schemeClr val="hlink"/>
                  </a:gs>
                </a:gsLst>
                <a:path path="rect">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latin typeface="Arial" panose="020B0604020202020204" pitchFamily="34" charset="0"/>
                  <a:cs typeface="Arial" panose="020B0604020202020204" pitchFamily="34" charset="0"/>
                </a:endParaRPr>
              </a:p>
            </p:txBody>
          </p:sp>
        </p:grpSp>
        <p:sp>
          <p:nvSpPr>
            <p:cNvPr id="61" name="Rectangle 105"/>
            <p:cNvSpPr>
              <a:spLocks noChangeArrowheads="1"/>
            </p:cNvSpPr>
            <p:nvPr/>
          </p:nvSpPr>
          <p:spPr bwMode="auto">
            <a:xfrm>
              <a:off x="1792" y="1296"/>
              <a:ext cx="3632" cy="330"/>
            </a:xfrm>
            <a:prstGeom prst="rect">
              <a:avLst/>
            </a:prstGeom>
            <a:noFill/>
            <a:ln>
              <a:noFill/>
            </a:ln>
            <a:effectLst/>
            <a:extLst>
              <a:ext uri="{909E8E84-426E-40DD-AFC4-6F175D3DCCD1}">
                <a14:hiddenFill xmlns:a14="http://schemas.microsoft.com/office/drawing/2010/main" xmlns="">
                  <a:gradFill rotWithShape="1">
                    <a:gsLst>
                      <a:gs pos="0">
                        <a:schemeClr val="hlink">
                          <a:gamma/>
                          <a:tint val="42353"/>
                          <a:invGamma/>
                        </a:schemeClr>
                      </a:gs>
                      <a:gs pos="100000">
                        <a:schemeClr val="hlink"/>
                      </a:gs>
                    </a:gsLst>
                    <a:path path="shape">
                      <a:fillToRect l="50000" t="50000" r="50000" b="50000"/>
                    </a:path>
                  </a:gra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just" eaLnBrk="0" hangingPunct="0"/>
              <a:r>
                <a:rPr lang="en-US" sz="2800" dirty="0" err="1" smtClean="0">
                  <a:solidFill>
                    <a:srgbClr val="DDDDDD"/>
                  </a:solidFill>
                  <a:latin typeface="Arial" panose="020B0604020202020204" pitchFamily="34" charset="0"/>
                  <a:cs typeface="Arial" panose="020B0604020202020204" pitchFamily="34" charset="0"/>
                </a:rPr>
                <a:t>Quản</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lý</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vận</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hành</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và</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trao</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đổi</a:t>
              </a:r>
              <a:r>
                <a:rPr lang="en-US" sz="2800" dirty="0" smtClean="0">
                  <a:solidFill>
                    <a:srgbClr val="DDDDDD"/>
                  </a:solidFill>
                  <a:latin typeface="Arial" panose="020B0604020202020204" pitchFamily="34" charset="0"/>
                  <a:cs typeface="Arial" panose="020B0604020202020204" pitchFamily="34" charset="0"/>
                </a:rPr>
                <a:t> </a:t>
              </a:r>
              <a:r>
                <a:rPr lang="en-US" sz="2800" dirty="0" err="1" smtClean="0">
                  <a:solidFill>
                    <a:srgbClr val="DDDDDD"/>
                  </a:solidFill>
                  <a:latin typeface="Arial" panose="020B0604020202020204" pitchFamily="34" charset="0"/>
                  <a:cs typeface="Arial" panose="020B0604020202020204" pitchFamily="34" charset="0"/>
                </a:rPr>
                <a:t>thông</a:t>
              </a:r>
              <a:r>
                <a:rPr lang="en-US" sz="2800" dirty="0" smtClean="0">
                  <a:solidFill>
                    <a:srgbClr val="DDDDDD"/>
                  </a:solidFill>
                  <a:latin typeface="Arial" panose="020B0604020202020204" pitchFamily="34" charset="0"/>
                  <a:cs typeface="Arial" panose="020B0604020202020204" pitchFamily="34" charset="0"/>
                </a:rPr>
                <a:t> tin</a:t>
              </a:r>
              <a:endParaRPr lang="en-US" sz="2800" dirty="0">
                <a:solidFill>
                  <a:srgbClr val="DDDDDD"/>
                </a:solidFill>
                <a:latin typeface="Arial" panose="020B0604020202020204" pitchFamily="34" charset="0"/>
                <a:cs typeface="Arial" panose="020B0604020202020204" pitchFamily="34" charset="0"/>
              </a:endParaRPr>
            </a:p>
          </p:txBody>
        </p:sp>
        <p:sp>
          <p:nvSpPr>
            <p:cNvPr id="62" name="Line 106"/>
            <p:cNvSpPr>
              <a:spLocks noChangeShapeType="1"/>
            </p:cNvSpPr>
            <p:nvPr/>
          </p:nvSpPr>
          <p:spPr bwMode="auto">
            <a:xfrm>
              <a:off x="1776" y="1584"/>
              <a:ext cx="2064" cy="0"/>
            </a:xfrm>
            <a:prstGeom prst="line">
              <a:avLst/>
            </a:prstGeom>
            <a:noFill/>
            <a:ln w="9525">
              <a:solidFill>
                <a:srgbClr val="99CCFF"/>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xmlns="" val="25316763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295400"/>
            <a:ext cx="7696200" cy="3429000"/>
          </a:xfrm>
        </p:spPr>
        <p:txBody>
          <a:bodyPr/>
          <a:lstStyle/>
          <a:p>
            <a:pPr lvl="0"/>
            <a:r>
              <a:rPr lang="vi-VN" sz="2400" b="1" dirty="0" smtClean="0"/>
              <a:t>Hệ </a:t>
            </a:r>
            <a:r>
              <a:rPr lang="vi-VN" sz="2400" b="1" dirty="0"/>
              <a:t>thống công nghệ thông tin </a:t>
            </a:r>
            <a:r>
              <a:rPr lang="vi-VN" sz="2400" dirty="0"/>
              <a:t>là một tập hợp có cấu trúc các trang thiết bị phần cứng, phần mềm, cơ sở dữ liệu và hệ thống mạng để sản xuất, truyền nhận, thu thập, xử lý, lưu trữ và trao đổi thông tin số phục vụ cho một hoặc nhiều hoạt động kỹ thuật, nghiệp vụ của Cơ sở y tế (CSYT</a:t>
            </a:r>
            <a:r>
              <a:rPr lang="vi-VN" sz="2400" dirty="0" smtClean="0"/>
              <a:t>).</a:t>
            </a:r>
            <a:endParaRPr lang="en-US" sz="2400" dirty="0"/>
          </a:p>
          <a:p>
            <a:pPr lvl="0"/>
            <a:r>
              <a:rPr lang="en-US" sz="2400" b="1" dirty="0" err="1"/>
              <a:t>Rủi</a:t>
            </a:r>
            <a:r>
              <a:rPr lang="en-US" sz="2400" b="1" dirty="0"/>
              <a:t> </a:t>
            </a:r>
            <a:r>
              <a:rPr lang="en-US" sz="2400" b="1" dirty="0" err="1"/>
              <a:t>ro</a:t>
            </a:r>
            <a:r>
              <a:rPr lang="en-US" sz="2400" b="1" dirty="0"/>
              <a:t> </a:t>
            </a:r>
            <a:r>
              <a:rPr lang="en-US" sz="2400" b="1" dirty="0" err="1"/>
              <a:t>công</a:t>
            </a:r>
            <a:r>
              <a:rPr lang="en-US" sz="2400" b="1" dirty="0"/>
              <a:t> </a:t>
            </a:r>
            <a:r>
              <a:rPr lang="en-US" sz="2400" b="1" dirty="0" err="1"/>
              <a:t>nghệ</a:t>
            </a:r>
            <a:r>
              <a:rPr lang="en-US" sz="2400" b="1" dirty="0"/>
              <a:t> </a:t>
            </a:r>
            <a:r>
              <a:rPr lang="en-US" sz="2400" b="1" dirty="0" err="1"/>
              <a:t>thông</a:t>
            </a:r>
            <a:r>
              <a:rPr lang="en-US" sz="2400" b="1" dirty="0"/>
              <a:t> tin </a:t>
            </a:r>
            <a:r>
              <a:rPr lang="en-US" sz="2400" dirty="0" err="1"/>
              <a:t>là</a:t>
            </a:r>
            <a:r>
              <a:rPr lang="en-US" sz="2400" dirty="0"/>
              <a:t> </a:t>
            </a:r>
            <a:r>
              <a:rPr lang="en-US" sz="2400" dirty="0" err="1"/>
              <a:t>khả</a:t>
            </a:r>
            <a:r>
              <a:rPr lang="en-US" sz="2400" dirty="0"/>
              <a:t> </a:t>
            </a:r>
            <a:r>
              <a:rPr lang="en-US" sz="2400" dirty="0" err="1"/>
              <a:t>năng</a:t>
            </a:r>
            <a:r>
              <a:rPr lang="en-US" sz="2400" dirty="0"/>
              <a:t> </a:t>
            </a:r>
            <a:r>
              <a:rPr lang="en-US" sz="2400" dirty="0" err="1"/>
              <a:t>xảy</a:t>
            </a:r>
            <a:r>
              <a:rPr lang="en-US" sz="2400" dirty="0"/>
              <a:t> </a:t>
            </a:r>
            <a:r>
              <a:rPr lang="en-US" sz="2400" dirty="0" err="1"/>
              <a:t>ra</a:t>
            </a:r>
            <a:r>
              <a:rPr lang="en-US" sz="2400" dirty="0"/>
              <a:t> </a:t>
            </a:r>
            <a:r>
              <a:rPr lang="en-US" sz="2400" dirty="0" err="1"/>
              <a:t>tổn</a:t>
            </a:r>
            <a:r>
              <a:rPr lang="en-US" sz="2400" dirty="0"/>
              <a:t> </a:t>
            </a:r>
            <a:r>
              <a:rPr lang="en-US" sz="2400" dirty="0" err="1"/>
              <a:t>thất</a:t>
            </a:r>
            <a:r>
              <a:rPr lang="en-US" sz="2400" dirty="0"/>
              <a:t> </a:t>
            </a:r>
            <a:r>
              <a:rPr lang="en-US" sz="2400" dirty="0" err="1"/>
              <a:t>khi</a:t>
            </a:r>
            <a:r>
              <a:rPr lang="en-US" sz="2400" dirty="0"/>
              <a:t> </a:t>
            </a:r>
            <a:r>
              <a:rPr lang="en-US" sz="2400" dirty="0" err="1"/>
              <a:t>thực</a:t>
            </a:r>
            <a:r>
              <a:rPr lang="en-US" sz="2400" dirty="0"/>
              <a:t> </a:t>
            </a:r>
            <a:r>
              <a:rPr lang="en-US" sz="2400" dirty="0" err="1"/>
              <a:t>hiện</a:t>
            </a:r>
            <a:r>
              <a:rPr lang="en-US" sz="2400" dirty="0"/>
              <a:t> </a:t>
            </a:r>
            <a:r>
              <a:rPr lang="en-US" sz="2400" dirty="0" err="1"/>
              <a:t>các</a:t>
            </a:r>
            <a:r>
              <a:rPr lang="en-US" sz="2400" dirty="0"/>
              <a:t> </a:t>
            </a:r>
            <a:r>
              <a:rPr lang="en-US" sz="2400" dirty="0" err="1"/>
              <a:t>hoạt</a:t>
            </a:r>
            <a:r>
              <a:rPr lang="en-US" sz="2400" dirty="0"/>
              <a:t> </a:t>
            </a:r>
            <a:r>
              <a:rPr lang="en-US" sz="2400" dirty="0" err="1"/>
              <a:t>động</a:t>
            </a:r>
            <a:r>
              <a:rPr lang="en-US" sz="2400" dirty="0"/>
              <a:t> </a:t>
            </a:r>
            <a:r>
              <a:rPr lang="en-US" sz="2400" dirty="0" err="1"/>
              <a:t>liên</a:t>
            </a:r>
            <a:r>
              <a:rPr lang="en-US" sz="2400" dirty="0"/>
              <a:t> </a:t>
            </a:r>
            <a:r>
              <a:rPr lang="en-US" sz="2400" dirty="0" err="1"/>
              <a:t>quan</a:t>
            </a:r>
            <a:r>
              <a:rPr lang="en-US" sz="2400" dirty="0"/>
              <a:t> </a:t>
            </a:r>
            <a:r>
              <a:rPr lang="en-US" sz="2400" dirty="0" err="1"/>
              <a:t>đến</a:t>
            </a:r>
            <a:r>
              <a:rPr lang="en-US" sz="2400" dirty="0"/>
              <a:t> </a:t>
            </a:r>
            <a:r>
              <a:rPr lang="en-US" sz="2400" dirty="0" err="1"/>
              <a:t>hệ</a:t>
            </a:r>
            <a:r>
              <a:rPr lang="en-US" sz="2400" dirty="0"/>
              <a:t> </a:t>
            </a:r>
            <a:r>
              <a:rPr lang="en-US" sz="2400" dirty="0" err="1"/>
              <a:t>thống</a:t>
            </a:r>
            <a:r>
              <a:rPr lang="en-US" sz="2400" dirty="0"/>
              <a:t> </a:t>
            </a:r>
            <a:r>
              <a:rPr lang="en-US" sz="2400" dirty="0" err="1"/>
              <a:t>công</a:t>
            </a:r>
            <a:r>
              <a:rPr lang="en-US" sz="2400" dirty="0"/>
              <a:t> </a:t>
            </a:r>
            <a:r>
              <a:rPr lang="en-US" sz="2400" dirty="0" err="1"/>
              <a:t>nghệ</a:t>
            </a:r>
            <a:r>
              <a:rPr lang="en-US" sz="2400" dirty="0"/>
              <a:t> </a:t>
            </a:r>
            <a:r>
              <a:rPr lang="en-US" sz="2400" dirty="0" err="1"/>
              <a:t>thông</a:t>
            </a:r>
            <a:r>
              <a:rPr lang="en-US" sz="2400" dirty="0"/>
              <a:t> tin. </a:t>
            </a:r>
            <a:r>
              <a:rPr lang="en-US" sz="2400" dirty="0" err="1"/>
              <a:t>Rủi</a:t>
            </a:r>
            <a:r>
              <a:rPr lang="en-US" sz="2400" dirty="0"/>
              <a:t> </a:t>
            </a:r>
            <a:r>
              <a:rPr lang="en-US" sz="2400" dirty="0" err="1"/>
              <a:t>ro</a:t>
            </a:r>
            <a:r>
              <a:rPr lang="en-US" sz="2400" dirty="0"/>
              <a:t> </a:t>
            </a:r>
            <a:r>
              <a:rPr lang="en-US" sz="2400" dirty="0" err="1"/>
              <a:t>công</a:t>
            </a:r>
            <a:r>
              <a:rPr lang="en-US" sz="2400" dirty="0"/>
              <a:t> </a:t>
            </a:r>
            <a:r>
              <a:rPr lang="en-US" sz="2400" dirty="0" err="1"/>
              <a:t>nghệ</a:t>
            </a:r>
            <a:r>
              <a:rPr lang="en-US" sz="2400" dirty="0"/>
              <a:t> </a:t>
            </a:r>
            <a:r>
              <a:rPr lang="en-US" sz="2400" dirty="0" err="1"/>
              <a:t>thông</a:t>
            </a:r>
            <a:r>
              <a:rPr lang="en-US" sz="2400" dirty="0"/>
              <a:t> tin </a:t>
            </a:r>
            <a:r>
              <a:rPr lang="en-US" sz="2400" dirty="0" err="1"/>
              <a:t>liên</a:t>
            </a:r>
            <a:r>
              <a:rPr lang="en-US" sz="2400" dirty="0"/>
              <a:t> </a:t>
            </a:r>
            <a:r>
              <a:rPr lang="en-US" sz="2400" dirty="0" err="1"/>
              <a:t>quan</a:t>
            </a:r>
            <a:r>
              <a:rPr lang="en-US" sz="2400" dirty="0"/>
              <a:t> </a:t>
            </a:r>
            <a:r>
              <a:rPr lang="en-US" sz="2400" dirty="0" err="1"/>
              <a:t>đến</a:t>
            </a:r>
            <a:r>
              <a:rPr lang="en-US" sz="2400" dirty="0"/>
              <a:t> </a:t>
            </a:r>
            <a:r>
              <a:rPr lang="en-US" sz="2400" dirty="0" err="1"/>
              <a:t>quản</a:t>
            </a:r>
            <a:r>
              <a:rPr lang="en-US" sz="2400" dirty="0"/>
              <a:t> </a:t>
            </a:r>
            <a:r>
              <a:rPr lang="en-US" sz="2400" dirty="0" err="1"/>
              <a:t>lý</a:t>
            </a:r>
            <a:r>
              <a:rPr lang="en-US" sz="2400" dirty="0"/>
              <a:t>, </a:t>
            </a:r>
            <a:r>
              <a:rPr lang="en-US" sz="2400" dirty="0" err="1"/>
              <a:t>sử</a:t>
            </a:r>
            <a:r>
              <a:rPr lang="en-US" sz="2400" dirty="0"/>
              <a:t> </a:t>
            </a:r>
            <a:r>
              <a:rPr lang="en-US" sz="2400" dirty="0" err="1"/>
              <a:t>dụng</a:t>
            </a:r>
            <a:r>
              <a:rPr lang="en-US" sz="2400" dirty="0"/>
              <a:t> </a:t>
            </a:r>
            <a:r>
              <a:rPr lang="en-US" sz="2400" dirty="0" err="1"/>
              <a:t>phần</a:t>
            </a:r>
            <a:r>
              <a:rPr lang="en-US" sz="2400" dirty="0"/>
              <a:t> </a:t>
            </a:r>
            <a:r>
              <a:rPr lang="en-US" sz="2400" dirty="0" err="1"/>
              <a:t>cứng</a:t>
            </a:r>
            <a:r>
              <a:rPr lang="en-US" sz="2400" dirty="0"/>
              <a:t>, </a:t>
            </a:r>
            <a:r>
              <a:rPr lang="en-US" sz="2400" dirty="0" err="1"/>
              <a:t>phần</a:t>
            </a:r>
            <a:r>
              <a:rPr lang="en-US" sz="2400" dirty="0"/>
              <a:t> </a:t>
            </a:r>
            <a:r>
              <a:rPr lang="en-US" sz="2400" dirty="0" err="1"/>
              <a:t>mềm</a:t>
            </a:r>
            <a:r>
              <a:rPr lang="en-US" sz="2400" dirty="0"/>
              <a:t>, </a:t>
            </a:r>
            <a:r>
              <a:rPr lang="en-US" sz="2400" dirty="0" err="1"/>
              <a:t>truyền</a:t>
            </a:r>
            <a:r>
              <a:rPr lang="en-US" sz="2400" dirty="0"/>
              <a:t> </a:t>
            </a:r>
            <a:r>
              <a:rPr lang="en-US" sz="2400" dirty="0" err="1"/>
              <a:t>thông</a:t>
            </a:r>
            <a:r>
              <a:rPr lang="en-US" sz="2400" dirty="0"/>
              <a:t>, </a:t>
            </a:r>
            <a:r>
              <a:rPr lang="en-US" sz="2400" dirty="0" err="1"/>
              <a:t>giao</a:t>
            </a:r>
            <a:r>
              <a:rPr lang="en-US" sz="2400" dirty="0"/>
              <a:t> </a:t>
            </a:r>
            <a:r>
              <a:rPr lang="en-US" sz="2400" dirty="0" err="1"/>
              <a:t>diện</a:t>
            </a:r>
            <a:r>
              <a:rPr lang="en-US" sz="2400" dirty="0"/>
              <a:t> </a:t>
            </a:r>
            <a:r>
              <a:rPr lang="en-US" sz="2400" dirty="0" err="1"/>
              <a:t>hệ</a:t>
            </a:r>
            <a:r>
              <a:rPr lang="en-US" sz="2400" dirty="0"/>
              <a:t> </a:t>
            </a:r>
            <a:r>
              <a:rPr lang="en-US" sz="2400" dirty="0" err="1"/>
              <a:t>thống</a:t>
            </a:r>
            <a:r>
              <a:rPr lang="en-US" sz="2400" dirty="0"/>
              <a:t>, </a:t>
            </a:r>
            <a:r>
              <a:rPr lang="en-US" sz="2400" dirty="0" err="1"/>
              <a:t>vận</a:t>
            </a:r>
            <a:r>
              <a:rPr lang="en-US" sz="2400" dirty="0"/>
              <a:t> </a:t>
            </a:r>
            <a:r>
              <a:rPr lang="en-US" sz="2400" dirty="0" err="1"/>
              <a:t>hành</a:t>
            </a:r>
            <a:r>
              <a:rPr lang="en-US" sz="2400" dirty="0"/>
              <a:t> </a:t>
            </a:r>
            <a:r>
              <a:rPr lang="en-US" sz="2400" dirty="0" err="1"/>
              <a:t>và</a:t>
            </a:r>
            <a:r>
              <a:rPr lang="en-US" sz="2400" dirty="0"/>
              <a:t> con </a:t>
            </a:r>
            <a:r>
              <a:rPr lang="en-US" sz="2400" dirty="0" err="1"/>
              <a:t>người</a:t>
            </a:r>
            <a:r>
              <a:rPr lang="en-US" sz="2400" dirty="0"/>
              <a:t>.</a:t>
            </a:r>
            <a:endParaRPr lang="en-US" sz="2400" b="1" spc="120" dirty="0" smtClean="0"/>
          </a:p>
          <a:p>
            <a:pPr>
              <a:spcBef>
                <a:spcPts val="0"/>
              </a:spcBef>
            </a:pPr>
            <a:endParaRPr lang="en-US" spc="120" dirty="0" smtClean="0"/>
          </a:p>
          <a:p>
            <a:pPr>
              <a:spcBef>
                <a:spcPts val="0"/>
              </a:spcBef>
            </a:pPr>
            <a:endParaRPr lang="en-US" sz="2400" u="sng" dirty="0">
              <a:solidFill>
                <a:srgbClr val="FF0000"/>
              </a:solidFill>
            </a:endParaRPr>
          </a:p>
        </p:txBody>
      </p:sp>
      <p:sp>
        <p:nvSpPr>
          <p:cNvPr id="2" name="Title 1"/>
          <p:cNvSpPr>
            <a:spLocks noGrp="1"/>
          </p:cNvSpPr>
          <p:nvPr>
            <p:ph type="title"/>
          </p:nvPr>
        </p:nvSpPr>
        <p:spPr/>
        <p:txBody>
          <a:bodyPr/>
          <a:lstStyle/>
          <a:p>
            <a:r>
              <a:rPr lang="en-US" i="0" dirty="0" err="1" smtClean="0"/>
              <a:t>Thuật</a:t>
            </a:r>
            <a:r>
              <a:rPr lang="en-US" i="0" dirty="0" smtClean="0"/>
              <a:t> </a:t>
            </a:r>
            <a:r>
              <a:rPr lang="en-US" i="0" dirty="0" err="1" smtClean="0"/>
              <a:t>ngữ</a:t>
            </a:r>
            <a:endParaRPr lang="en-US" i="0" dirty="0"/>
          </a:p>
        </p:txBody>
      </p:sp>
      <p:sp>
        <p:nvSpPr>
          <p:cNvPr id="4" name="Date Placeholder 5"/>
          <p:cNvSpPr>
            <a:spLocks noGrp="1"/>
          </p:cNvSpPr>
          <p:nvPr>
            <p:ph type="dt" sz="half" idx="4294967295"/>
          </p:nvPr>
        </p:nvSpPr>
        <p:spPr>
          <a:xfrm>
            <a:off x="457200" y="6384925"/>
            <a:ext cx="2133600" cy="244475"/>
          </a:xfrm>
        </p:spPr>
        <p:txBody>
          <a:bodyPr/>
          <a:lstStyle/>
          <a:p>
            <a:r>
              <a:rPr lang="en-US" dirty="0" smtClean="0"/>
              <a:t>23-March-2019</a:t>
            </a:r>
            <a:endParaRPr lang="en-US" dirty="0"/>
          </a:p>
        </p:txBody>
      </p:sp>
      <p:sp>
        <p:nvSpPr>
          <p:cNvPr id="5" name="Slide Number Placeholder 4"/>
          <p:cNvSpPr>
            <a:spLocks noGrp="1"/>
          </p:cNvSpPr>
          <p:nvPr>
            <p:ph type="sldNum" sz="quarter" idx="11"/>
          </p:nvPr>
        </p:nvSpPr>
        <p:spPr/>
        <p:txBody>
          <a:bodyPr/>
          <a:lstStyle/>
          <a:p>
            <a:fld id="{8A76F598-2AD5-48A0-92F4-156B40A68287}" type="slidenum">
              <a:rPr lang="en-US" smtClean="0"/>
              <a:pPr/>
              <a:t>4</a:t>
            </a:fld>
            <a:endParaRPr lang="en-US"/>
          </a:p>
        </p:txBody>
      </p:sp>
    </p:spTree>
    <p:extLst>
      <p:ext uri="{BB962C8B-B14F-4D97-AF65-F5344CB8AC3E}">
        <p14:creationId xmlns:p14="http://schemas.microsoft.com/office/powerpoint/2010/main" xmlns="" val="2836680885"/>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0" dirty="0" err="1" smtClean="0"/>
              <a:t>Thuật</a:t>
            </a:r>
            <a:r>
              <a:rPr lang="en-US" i="0" dirty="0" smtClean="0"/>
              <a:t> </a:t>
            </a:r>
            <a:r>
              <a:rPr lang="en-US" i="0" dirty="0" err="1" smtClean="0"/>
              <a:t>ngữ</a:t>
            </a:r>
            <a:endParaRPr lang="en-US" i="0" dirty="0"/>
          </a:p>
        </p:txBody>
      </p:sp>
      <p:sp>
        <p:nvSpPr>
          <p:cNvPr id="3" name="Content Placeholder 2"/>
          <p:cNvSpPr>
            <a:spLocks noGrp="1"/>
          </p:cNvSpPr>
          <p:nvPr>
            <p:ph idx="1"/>
          </p:nvPr>
        </p:nvSpPr>
        <p:spPr>
          <a:xfrm>
            <a:off x="609600" y="1295400"/>
            <a:ext cx="7696200" cy="4387850"/>
          </a:xfrm>
        </p:spPr>
        <p:txBody>
          <a:bodyPr/>
          <a:lstStyle/>
          <a:p>
            <a:pPr lvl="0"/>
            <a:r>
              <a:rPr lang="en-US" b="1" dirty="0" err="1"/>
              <a:t>Dữ</a:t>
            </a:r>
            <a:r>
              <a:rPr lang="en-US" b="1" dirty="0"/>
              <a:t> </a:t>
            </a:r>
            <a:r>
              <a:rPr lang="en-US" b="1" dirty="0" err="1"/>
              <a:t>liệu</a:t>
            </a:r>
            <a:r>
              <a:rPr lang="en-US" b="1" dirty="0"/>
              <a:t> </a:t>
            </a:r>
            <a:r>
              <a:rPr lang="en-US" b="1" dirty="0" err="1"/>
              <a:t>nhạy</a:t>
            </a:r>
            <a:r>
              <a:rPr lang="en-US" b="1" dirty="0"/>
              <a:t> </a:t>
            </a:r>
            <a:r>
              <a:rPr lang="en-US" b="1" dirty="0" err="1"/>
              <a:t>cảm</a:t>
            </a:r>
            <a:r>
              <a:rPr lang="en-US" dirty="0"/>
              <a:t> </a:t>
            </a:r>
            <a:r>
              <a:rPr lang="en-US" dirty="0" err="1"/>
              <a:t>là</a:t>
            </a:r>
            <a:r>
              <a:rPr lang="en-US" dirty="0"/>
              <a:t> </a:t>
            </a:r>
            <a:r>
              <a:rPr lang="en-US" dirty="0" err="1"/>
              <a:t>dữ</a:t>
            </a:r>
            <a:r>
              <a:rPr lang="en-US" dirty="0"/>
              <a:t> </a:t>
            </a:r>
            <a:r>
              <a:rPr lang="en-US" dirty="0" err="1"/>
              <a:t>liệu</a:t>
            </a:r>
            <a:r>
              <a:rPr lang="en-US" dirty="0"/>
              <a:t> </a:t>
            </a:r>
            <a:r>
              <a:rPr lang="en-US" dirty="0" err="1"/>
              <a:t>có</a:t>
            </a:r>
            <a:r>
              <a:rPr lang="en-US" dirty="0"/>
              <a:t> </a:t>
            </a:r>
            <a:r>
              <a:rPr lang="en-US" dirty="0" err="1"/>
              <a:t>thông</a:t>
            </a:r>
            <a:r>
              <a:rPr lang="en-US" dirty="0"/>
              <a:t> tin </a:t>
            </a:r>
            <a:r>
              <a:rPr lang="en-US" dirty="0" err="1"/>
              <a:t>mật</a:t>
            </a:r>
            <a:r>
              <a:rPr lang="en-US" dirty="0"/>
              <a:t>, </a:t>
            </a:r>
            <a:r>
              <a:rPr lang="en-US" dirty="0" err="1"/>
              <a:t>thông</a:t>
            </a:r>
            <a:r>
              <a:rPr lang="en-US" dirty="0"/>
              <a:t> tin </a:t>
            </a:r>
            <a:r>
              <a:rPr lang="en-US" dirty="0" err="1"/>
              <a:t>hồ</a:t>
            </a:r>
            <a:r>
              <a:rPr lang="en-US" dirty="0"/>
              <a:t> </a:t>
            </a:r>
            <a:r>
              <a:rPr lang="en-US" dirty="0" err="1"/>
              <a:t>sơ</a:t>
            </a:r>
            <a:r>
              <a:rPr lang="en-US" dirty="0"/>
              <a:t> </a:t>
            </a:r>
            <a:r>
              <a:rPr lang="en-US" dirty="0" err="1"/>
              <a:t>bệnh</a:t>
            </a:r>
            <a:r>
              <a:rPr lang="en-US" dirty="0"/>
              <a:t> </a:t>
            </a:r>
            <a:r>
              <a:rPr lang="en-US" dirty="0" err="1"/>
              <a:t>án</a:t>
            </a:r>
            <a:r>
              <a:rPr lang="en-US" dirty="0"/>
              <a:t> </a:t>
            </a:r>
            <a:r>
              <a:rPr lang="en-US" dirty="0" err="1"/>
              <a:t>của</a:t>
            </a:r>
            <a:r>
              <a:rPr lang="en-US" dirty="0"/>
              <a:t> </a:t>
            </a:r>
            <a:r>
              <a:rPr lang="en-US" dirty="0" err="1"/>
              <a:t>bệnh</a:t>
            </a:r>
            <a:r>
              <a:rPr lang="en-US" dirty="0"/>
              <a:t> </a:t>
            </a:r>
            <a:r>
              <a:rPr lang="en-US" dirty="0" err="1"/>
              <a:t>nhân</a:t>
            </a:r>
            <a:r>
              <a:rPr lang="en-US" dirty="0"/>
              <a:t> </a:t>
            </a:r>
            <a:r>
              <a:rPr lang="en-US" dirty="0" err="1"/>
              <a:t>nếu</a:t>
            </a:r>
            <a:r>
              <a:rPr lang="en-US" dirty="0"/>
              <a:t> </a:t>
            </a:r>
            <a:r>
              <a:rPr lang="en-US" dirty="0" err="1"/>
              <a:t>lộ</a:t>
            </a:r>
            <a:r>
              <a:rPr lang="en-US" dirty="0"/>
              <a:t> </a:t>
            </a:r>
            <a:r>
              <a:rPr lang="en-US" dirty="0" err="1"/>
              <a:t>lọt</a:t>
            </a:r>
            <a:r>
              <a:rPr lang="en-US" dirty="0"/>
              <a:t> </a:t>
            </a:r>
            <a:r>
              <a:rPr lang="en-US" dirty="0" err="1"/>
              <a:t>ra</a:t>
            </a:r>
            <a:r>
              <a:rPr lang="en-US" dirty="0"/>
              <a:t> </a:t>
            </a:r>
            <a:r>
              <a:rPr lang="en-US" dirty="0" err="1"/>
              <a:t>ngoài</a:t>
            </a:r>
            <a:r>
              <a:rPr lang="en-US" dirty="0"/>
              <a:t> </a:t>
            </a:r>
            <a:r>
              <a:rPr lang="en-US" dirty="0" err="1"/>
              <a:t>sẽ</a:t>
            </a:r>
            <a:r>
              <a:rPr lang="en-US" dirty="0"/>
              <a:t> </a:t>
            </a:r>
            <a:r>
              <a:rPr lang="en-US" dirty="0" err="1"/>
              <a:t>gây</a:t>
            </a:r>
            <a:r>
              <a:rPr lang="en-US" dirty="0"/>
              <a:t> </a:t>
            </a:r>
            <a:r>
              <a:rPr lang="en-US" dirty="0" err="1"/>
              <a:t>ảnh</a:t>
            </a:r>
            <a:r>
              <a:rPr lang="en-US" dirty="0"/>
              <a:t> </a:t>
            </a:r>
            <a:r>
              <a:rPr lang="en-US" dirty="0" err="1"/>
              <a:t>hưởng</a:t>
            </a:r>
            <a:r>
              <a:rPr lang="en-US" dirty="0"/>
              <a:t> </a:t>
            </a:r>
            <a:r>
              <a:rPr lang="en-US" dirty="0" err="1"/>
              <a:t>xấu</a:t>
            </a:r>
            <a:r>
              <a:rPr lang="en-US" dirty="0"/>
              <a:t> </a:t>
            </a:r>
            <a:r>
              <a:rPr lang="en-US" dirty="0" err="1"/>
              <a:t>đến</a:t>
            </a:r>
            <a:r>
              <a:rPr lang="en-US" dirty="0"/>
              <a:t> </a:t>
            </a:r>
            <a:r>
              <a:rPr lang="en-US" dirty="0" err="1"/>
              <a:t>uy</a:t>
            </a:r>
            <a:r>
              <a:rPr lang="en-US" dirty="0"/>
              <a:t> </a:t>
            </a:r>
            <a:r>
              <a:rPr lang="en-US" dirty="0" err="1"/>
              <a:t>tín</a:t>
            </a:r>
            <a:r>
              <a:rPr lang="en-US" dirty="0"/>
              <a:t>, </a:t>
            </a:r>
            <a:r>
              <a:rPr lang="en-US" dirty="0" err="1"/>
              <a:t>hoạt</a:t>
            </a:r>
            <a:r>
              <a:rPr lang="en-US" dirty="0"/>
              <a:t> </a:t>
            </a:r>
            <a:r>
              <a:rPr lang="en-US" dirty="0" err="1"/>
              <a:t>động</a:t>
            </a:r>
            <a:r>
              <a:rPr lang="en-US" dirty="0"/>
              <a:t>,… </a:t>
            </a:r>
            <a:r>
              <a:rPr lang="en-US" dirty="0" err="1"/>
              <a:t>của</a:t>
            </a:r>
            <a:r>
              <a:rPr lang="en-US" dirty="0"/>
              <a:t> CSYT.</a:t>
            </a:r>
          </a:p>
          <a:p>
            <a:pPr lvl="0"/>
            <a:r>
              <a:rPr lang="vi-VN" b="1" dirty="0" smtClean="0"/>
              <a:t>An </a:t>
            </a:r>
            <a:r>
              <a:rPr lang="vi-VN" b="1" dirty="0"/>
              <a:t>ninh mạng </a:t>
            </a:r>
            <a:r>
              <a:rPr lang="vi-VN" dirty="0"/>
              <a:t>là sự bảo vệ hệ thống công nghệ thông tin và thông tin </a:t>
            </a:r>
            <a:r>
              <a:rPr lang="vi-VN" dirty="0" smtClean="0"/>
              <a:t>truyền</a:t>
            </a:r>
            <a:r>
              <a:rPr lang="en-US" dirty="0" smtClean="0"/>
              <a:t>, </a:t>
            </a:r>
            <a:r>
              <a:rPr lang="vi-VN" dirty="0" smtClean="0"/>
              <a:t>đưa </a:t>
            </a:r>
            <a:r>
              <a:rPr lang="vi-VN" dirty="0"/>
              <a:t>trên mạng tránh bị truy nhập, sử dụng, tiết lộ, gián đoạn, sửa đổi hoặc phá hoại trái phép nhằm bảo đảm tính toàn vẹn, tính bảo mật và tính sẵn sàng của thông tin.</a:t>
            </a:r>
            <a:endParaRPr lang="en-US" b="1" spc="120" dirty="0" smtClean="0"/>
          </a:p>
          <a:p>
            <a:pPr>
              <a:spcBef>
                <a:spcPts val="0"/>
              </a:spcBef>
            </a:pPr>
            <a:endParaRPr lang="en-US" spc="120" dirty="0" smtClean="0"/>
          </a:p>
          <a:p>
            <a:pPr>
              <a:spcBef>
                <a:spcPts val="0"/>
              </a:spcBef>
            </a:pPr>
            <a:endParaRPr lang="en-US" sz="2400" u="sng" dirty="0">
              <a:solidFill>
                <a:srgbClr val="FF0000"/>
              </a:solidFill>
            </a:endParaRPr>
          </a:p>
        </p:txBody>
      </p:sp>
      <p:sp>
        <p:nvSpPr>
          <p:cNvPr id="4" name="Date Placeholder 5"/>
          <p:cNvSpPr>
            <a:spLocks noGrp="1"/>
          </p:cNvSpPr>
          <p:nvPr>
            <p:ph type="dt" sz="half" idx="4294967295"/>
          </p:nvPr>
        </p:nvSpPr>
        <p:spPr>
          <a:xfrm>
            <a:off x="457200" y="6384925"/>
            <a:ext cx="2133600" cy="244475"/>
          </a:xfrm>
        </p:spPr>
        <p:txBody>
          <a:bodyPr/>
          <a:lstStyle/>
          <a:p>
            <a:r>
              <a:rPr lang="en-US" dirty="0"/>
              <a:t>23-March-2019</a:t>
            </a:r>
          </a:p>
          <a:p>
            <a:endParaRPr lang="en-US" dirty="0"/>
          </a:p>
        </p:txBody>
      </p:sp>
      <p:sp>
        <p:nvSpPr>
          <p:cNvPr id="5" name="Slide Number Placeholder 4"/>
          <p:cNvSpPr>
            <a:spLocks noGrp="1"/>
          </p:cNvSpPr>
          <p:nvPr>
            <p:ph type="sldNum" sz="quarter" idx="11"/>
          </p:nvPr>
        </p:nvSpPr>
        <p:spPr/>
        <p:txBody>
          <a:bodyPr/>
          <a:lstStyle/>
          <a:p>
            <a:fld id="{8A76F598-2AD5-48A0-92F4-156B40A68287}" type="slidenum">
              <a:rPr lang="en-US" smtClean="0"/>
              <a:pPr/>
              <a:t>5</a:t>
            </a:fld>
            <a:endParaRPr lang="en-US"/>
          </a:p>
        </p:txBody>
      </p:sp>
    </p:spTree>
    <p:extLst>
      <p:ext uri="{BB962C8B-B14F-4D97-AF65-F5344CB8AC3E}">
        <p14:creationId xmlns:p14="http://schemas.microsoft.com/office/powerpoint/2010/main" xmlns="" val="3230479806"/>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0" dirty="0" err="1" smtClean="0"/>
              <a:t>Thuật</a:t>
            </a:r>
            <a:r>
              <a:rPr lang="en-US" i="0" dirty="0" smtClean="0"/>
              <a:t> </a:t>
            </a:r>
            <a:r>
              <a:rPr lang="en-US" i="0" dirty="0" err="1" smtClean="0"/>
              <a:t>ngữ</a:t>
            </a:r>
            <a:endParaRPr lang="en-US" i="0" dirty="0"/>
          </a:p>
        </p:txBody>
      </p:sp>
      <p:sp>
        <p:nvSpPr>
          <p:cNvPr id="3" name="Content Placeholder 2"/>
          <p:cNvSpPr>
            <a:spLocks noGrp="1"/>
          </p:cNvSpPr>
          <p:nvPr>
            <p:ph idx="1"/>
          </p:nvPr>
        </p:nvSpPr>
        <p:spPr>
          <a:xfrm>
            <a:off x="609600" y="1295400"/>
            <a:ext cx="7696200" cy="4387850"/>
          </a:xfrm>
        </p:spPr>
        <p:txBody>
          <a:bodyPr/>
          <a:lstStyle/>
          <a:p>
            <a:pPr lvl="0"/>
            <a:r>
              <a:rPr lang="en-US" b="1" dirty="0" err="1" smtClean="0"/>
              <a:t>Các</a:t>
            </a:r>
            <a:r>
              <a:rPr lang="en-US" b="1" dirty="0" smtClean="0"/>
              <a:t> </a:t>
            </a:r>
            <a:r>
              <a:rPr lang="en-US" b="1" dirty="0" err="1" smtClean="0"/>
              <a:t>sự</a:t>
            </a:r>
            <a:r>
              <a:rPr lang="en-US" b="1" dirty="0" smtClean="0"/>
              <a:t> </a:t>
            </a:r>
            <a:r>
              <a:rPr lang="en-US" b="1" dirty="0" err="1" smtClean="0"/>
              <a:t>kiện</a:t>
            </a:r>
            <a:r>
              <a:rPr lang="en-US" b="1" dirty="0" smtClean="0"/>
              <a:t> </a:t>
            </a:r>
            <a:r>
              <a:rPr lang="en-US" b="1" dirty="0" err="1" smtClean="0"/>
              <a:t>và</a:t>
            </a:r>
            <a:r>
              <a:rPr lang="en-US" b="1" dirty="0" smtClean="0"/>
              <a:t> con </a:t>
            </a:r>
            <a:r>
              <a:rPr lang="en-US" b="1" dirty="0" err="1" smtClean="0"/>
              <a:t>số</a:t>
            </a:r>
            <a:endParaRPr lang="en-US" dirty="0"/>
          </a:p>
          <a:p>
            <a:pPr lvl="1">
              <a:spcBef>
                <a:spcPts val="0"/>
              </a:spcBef>
            </a:pPr>
            <a:r>
              <a:rPr lang="vi-VN" dirty="0"/>
              <a:t>Năm 2010, bệnh viện South Shore ở Massachusetts đã đồng ý trả 750.000 đô la tiền bồi thường sau khi bị cáo buộc rằng bệnh viện không bảo mật dữ liệu chăm sóc sức khỏe quan trọng của khoảng 80.000 bệnh nhân. Các vi phạm bị cáo buộc bao gồm tên bệnh nhân, số An sinh xã hội, số tài khoản ngân hàng và chẩn đoán y tế.</a:t>
            </a:r>
            <a:endParaRPr lang="en-US" dirty="0"/>
          </a:p>
          <a:p>
            <a:pPr>
              <a:spcBef>
                <a:spcPts val="0"/>
              </a:spcBef>
            </a:pPr>
            <a:endParaRPr lang="en-US" spc="120" dirty="0" smtClean="0"/>
          </a:p>
          <a:p>
            <a:pPr>
              <a:spcBef>
                <a:spcPts val="0"/>
              </a:spcBef>
            </a:pPr>
            <a:endParaRPr lang="en-US" sz="2400" u="sng" dirty="0">
              <a:solidFill>
                <a:srgbClr val="FF0000"/>
              </a:solidFill>
            </a:endParaRPr>
          </a:p>
        </p:txBody>
      </p:sp>
      <p:sp>
        <p:nvSpPr>
          <p:cNvPr id="4" name="Date Placeholder 5"/>
          <p:cNvSpPr>
            <a:spLocks noGrp="1"/>
          </p:cNvSpPr>
          <p:nvPr>
            <p:ph type="dt" sz="half" idx="4294967295"/>
          </p:nvPr>
        </p:nvSpPr>
        <p:spPr>
          <a:xfrm>
            <a:off x="457200" y="6384925"/>
            <a:ext cx="2133600" cy="244475"/>
          </a:xfrm>
        </p:spPr>
        <p:txBody>
          <a:bodyPr/>
          <a:lstStyle/>
          <a:p>
            <a:r>
              <a:rPr lang="en-US" dirty="0"/>
              <a:t>23-March-2019</a:t>
            </a:r>
          </a:p>
          <a:p>
            <a:endParaRPr lang="en-US" dirty="0"/>
          </a:p>
        </p:txBody>
      </p:sp>
      <p:sp>
        <p:nvSpPr>
          <p:cNvPr id="5" name="Slide Number Placeholder 4"/>
          <p:cNvSpPr>
            <a:spLocks noGrp="1"/>
          </p:cNvSpPr>
          <p:nvPr>
            <p:ph type="sldNum" sz="quarter" idx="11"/>
          </p:nvPr>
        </p:nvSpPr>
        <p:spPr/>
        <p:txBody>
          <a:bodyPr/>
          <a:lstStyle/>
          <a:p>
            <a:fld id="{8A76F598-2AD5-48A0-92F4-156B40A68287}" type="slidenum">
              <a:rPr lang="en-US" smtClean="0"/>
              <a:pPr/>
              <a:t>6</a:t>
            </a:fld>
            <a:endParaRPr lang="en-US"/>
          </a:p>
        </p:txBody>
      </p:sp>
    </p:spTree>
    <p:extLst>
      <p:ext uri="{BB962C8B-B14F-4D97-AF65-F5344CB8AC3E}">
        <p14:creationId xmlns:p14="http://schemas.microsoft.com/office/powerpoint/2010/main" xmlns="" val="3100145879"/>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0" dirty="0" err="1" smtClean="0"/>
              <a:t>Thuật</a:t>
            </a:r>
            <a:r>
              <a:rPr lang="en-US" i="0" dirty="0" smtClean="0"/>
              <a:t> </a:t>
            </a:r>
            <a:r>
              <a:rPr lang="en-US" i="0" dirty="0" err="1" smtClean="0"/>
              <a:t>ngữ</a:t>
            </a:r>
            <a:endParaRPr lang="en-US" i="0" dirty="0"/>
          </a:p>
        </p:txBody>
      </p:sp>
      <p:sp>
        <p:nvSpPr>
          <p:cNvPr id="3" name="Content Placeholder 2"/>
          <p:cNvSpPr>
            <a:spLocks noGrp="1"/>
          </p:cNvSpPr>
          <p:nvPr>
            <p:ph idx="1"/>
          </p:nvPr>
        </p:nvSpPr>
        <p:spPr>
          <a:xfrm>
            <a:off x="609600" y="1295400"/>
            <a:ext cx="7696200" cy="4387850"/>
          </a:xfrm>
        </p:spPr>
        <p:txBody>
          <a:bodyPr/>
          <a:lstStyle/>
          <a:p>
            <a:pPr lvl="0"/>
            <a:r>
              <a:rPr lang="en-US" b="1" dirty="0" err="1" smtClean="0"/>
              <a:t>Các</a:t>
            </a:r>
            <a:r>
              <a:rPr lang="en-US" b="1" dirty="0" smtClean="0"/>
              <a:t> </a:t>
            </a:r>
            <a:r>
              <a:rPr lang="en-US" b="1" dirty="0" err="1" smtClean="0"/>
              <a:t>sự</a:t>
            </a:r>
            <a:r>
              <a:rPr lang="en-US" b="1" dirty="0" smtClean="0"/>
              <a:t> </a:t>
            </a:r>
            <a:r>
              <a:rPr lang="en-US" b="1" dirty="0" err="1" smtClean="0"/>
              <a:t>kiện</a:t>
            </a:r>
            <a:r>
              <a:rPr lang="en-US" b="1" dirty="0" smtClean="0"/>
              <a:t> </a:t>
            </a:r>
            <a:r>
              <a:rPr lang="en-US" b="1" dirty="0" err="1" smtClean="0"/>
              <a:t>và</a:t>
            </a:r>
            <a:r>
              <a:rPr lang="en-US" b="1" dirty="0" smtClean="0"/>
              <a:t> con </a:t>
            </a:r>
            <a:r>
              <a:rPr lang="en-US" b="1" dirty="0" err="1" smtClean="0"/>
              <a:t>số</a:t>
            </a:r>
            <a:endParaRPr lang="en-US" dirty="0"/>
          </a:p>
          <a:p>
            <a:pPr lvl="1"/>
            <a:r>
              <a:rPr lang="vi-VN" dirty="0"/>
              <a:t>Vào tháng 2 năm 2016, tin tặc đã bắt giữ con tin dữ liệu chăm sóc sức khỏe của Trung tâm y tế Presbyterian Hollywood ở Los Angeles. Bệnh viện cuối cùng đã trả 40 bitcoin (17.000 đô la) để lấy khóa giải mã dữ liệu từ các tin tặc. Vụ việc dẫn đến thời gian ngừng hoạt động kéo dài một tuần cho cơ sở.</a:t>
            </a:r>
            <a:endParaRPr lang="en-US" dirty="0"/>
          </a:p>
          <a:p>
            <a:pPr>
              <a:spcBef>
                <a:spcPts val="0"/>
              </a:spcBef>
            </a:pPr>
            <a:endParaRPr lang="en-US" spc="120" dirty="0" smtClean="0"/>
          </a:p>
          <a:p>
            <a:pPr>
              <a:spcBef>
                <a:spcPts val="0"/>
              </a:spcBef>
            </a:pPr>
            <a:endParaRPr lang="en-US" sz="2400" u="sng" dirty="0">
              <a:solidFill>
                <a:srgbClr val="FF0000"/>
              </a:solidFill>
            </a:endParaRPr>
          </a:p>
        </p:txBody>
      </p:sp>
      <p:sp>
        <p:nvSpPr>
          <p:cNvPr id="4" name="Date Placeholder 5"/>
          <p:cNvSpPr>
            <a:spLocks noGrp="1"/>
          </p:cNvSpPr>
          <p:nvPr>
            <p:ph type="dt" sz="half" idx="4294967295"/>
          </p:nvPr>
        </p:nvSpPr>
        <p:spPr>
          <a:xfrm>
            <a:off x="457200" y="6384925"/>
            <a:ext cx="2133600" cy="244475"/>
          </a:xfrm>
        </p:spPr>
        <p:txBody>
          <a:bodyPr/>
          <a:lstStyle/>
          <a:p>
            <a:r>
              <a:rPr lang="en-US" dirty="0"/>
              <a:t>23-March-2019</a:t>
            </a:r>
          </a:p>
          <a:p>
            <a:endParaRPr lang="en-US" dirty="0"/>
          </a:p>
        </p:txBody>
      </p:sp>
      <p:sp>
        <p:nvSpPr>
          <p:cNvPr id="5" name="Slide Number Placeholder 4"/>
          <p:cNvSpPr>
            <a:spLocks noGrp="1"/>
          </p:cNvSpPr>
          <p:nvPr>
            <p:ph type="sldNum" sz="quarter" idx="11"/>
          </p:nvPr>
        </p:nvSpPr>
        <p:spPr/>
        <p:txBody>
          <a:bodyPr/>
          <a:lstStyle/>
          <a:p>
            <a:fld id="{8A76F598-2AD5-48A0-92F4-156B40A68287}" type="slidenum">
              <a:rPr lang="en-US" smtClean="0"/>
              <a:pPr/>
              <a:t>7</a:t>
            </a:fld>
            <a:endParaRPr lang="en-US"/>
          </a:p>
        </p:txBody>
      </p:sp>
    </p:spTree>
    <p:extLst>
      <p:ext uri="{BB962C8B-B14F-4D97-AF65-F5344CB8AC3E}">
        <p14:creationId xmlns:p14="http://schemas.microsoft.com/office/powerpoint/2010/main" xmlns="" val="2340061776"/>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0" dirty="0" err="1" smtClean="0"/>
              <a:t>Thuật</a:t>
            </a:r>
            <a:r>
              <a:rPr lang="en-US" i="0" dirty="0" smtClean="0"/>
              <a:t> </a:t>
            </a:r>
            <a:r>
              <a:rPr lang="en-US" i="0" dirty="0" err="1" smtClean="0"/>
              <a:t>ngữ</a:t>
            </a:r>
            <a:endParaRPr lang="en-US" i="0" dirty="0"/>
          </a:p>
        </p:txBody>
      </p:sp>
      <p:sp>
        <p:nvSpPr>
          <p:cNvPr id="3" name="Content Placeholder 2"/>
          <p:cNvSpPr>
            <a:spLocks noGrp="1"/>
          </p:cNvSpPr>
          <p:nvPr>
            <p:ph idx="1"/>
          </p:nvPr>
        </p:nvSpPr>
        <p:spPr>
          <a:xfrm>
            <a:off x="609600" y="1295400"/>
            <a:ext cx="7696200" cy="4387850"/>
          </a:xfrm>
        </p:spPr>
        <p:txBody>
          <a:bodyPr/>
          <a:lstStyle/>
          <a:p>
            <a:pPr lvl="0"/>
            <a:r>
              <a:rPr lang="en-US" b="1" dirty="0" err="1" smtClean="0"/>
              <a:t>Các</a:t>
            </a:r>
            <a:r>
              <a:rPr lang="en-US" b="1" dirty="0" smtClean="0"/>
              <a:t> </a:t>
            </a:r>
            <a:r>
              <a:rPr lang="en-US" b="1" dirty="0" err="1" smtClean="0"/>
              <a:t>sự</a:t>
            </a:r>
            <a:r>
              <a:rPr lang="en-US" b="1" dirty="0" smtClean="0"/>
              <a:t> </a:t>
            </a:r>
            <a:r>
              <a:rPr lang="en-US" b="1" dirty="0" err="1" smtClean="0"/>
              <a:t>kiện</a:t>
            </a:r>
            <a:r>
              <a:rPr lang="en-US" b="1" dirty="0" smtClean="0"/>
              <a:t> </a:t>
            </a:r>
            <a:r>
              <a:rPr lang="en-US" b="1" dirty="0" err="1" smtClean="0"/>
              <a:t>và</a:t>
            </a:r>
            <a:r>
              <a:rPr lang="en-US" b="1" dirty="0" smtClean="0"/>
              <a:t> con </a:t>
            </a:r>
            <a:r>
              <a:rPr lang="en-US" b="1" dirty="0" err="1" smtClean="0"/>
              <a:t>số</a:t>
            </a:r>
            <a:endParaRPr lang="en-US" dirty="0"/>
          </a:p>
          <a:p>
            <a:pPr lvl="1"/>
            <a:r>
              <a:rPr lang="vi-VN" sz="1800" dirty="0"/>
              <a:t>Các tin tặc đã vi phạm cơ sở dữ liệu y tế của chính phủ Singapore với một cuộc tấn công mạng có chủ đích, truy cập dữ liệu của khoảng 1,5 triệu bệnh nhân, bao gồm cả Thủ tướng Lee Hsien Loong, trong gần một tuần. Tin tặc không can thiệp vào hồ sơ, thay vào đó chúng làm mất dữ liệu. Theo tuyên bố chính thức, tin tặc nhắm vào các lần thăm khám lâm sàng trong khoảng thời gian từ ngày 1 tháng 5 năm 2015 đến ngày 4 tháng 7 năm 2018. Tất cả các bệnh nhân đến khám tại các phòng khám ngoại trú của SingHealth trong khoảng thời gian đó đều được đưa vào vi phạm. Việc chăm sóc bệnh nhân không bị gián đoạn trong suốt cuộc </a:t>
            </a:r>
            <a:r>
              <a:rPr lang="vi-VN" sz="1800" dirty="0" smtClean="0"/>
              <a:t>tấn</a:t>
            </a:r>
            <a:r>
              <a:rPr lang="en-US" sz="1800" dirty="0" smtClean="0"/>
              <a:t> </a:t>
            </a:r>
            <a:r>
              <a:rPr lang="vi-VN" sz="1800" dirty="0" smtClean="0"/>
              <a:t>công</a:t>
            </a:r>
            <a:r>
              <a:rPr lang="vi-VN" sz="1800" dirty="0"/>
              <a:t>. </a:t>
            </a:r>
            <a:r>
              <a:rPr lang="vi-VN" sz="1800" dirty="0" smtClean="0"/>
              <a:t>Dữ </a:t>
            </a:r>
            <a:r>
              <a:rPr lang="vi-VN" sz="1800" dirty="0"/>
              <a:t>liệu bị đánh cắp có chứa thông tin nhân khẩu học và số nhận dạng bệnh nhân, không bao gồm thông tin y tế như chẩn đoán và kết quả xét nghiệm. Tuy nhiên, đối với 160.000 bệnh nhân, bao gồm cả thủ tướng, tin tặc đã đánh cắp dữ liệu về các loại thuốc điều trị ngoại trú.</a:t>
            </a:r>
            <a:endParaRPr lang="en-US" sz="1800" dirty="0"/>
          </a:p>
          <a:p>
            <a:pPr lvl="1"/>
            <a:endParaRPr lang="en-US" dirty="0" smtClean="0"/>
          </a:p>
          <a:p>
            <a:pPr>
              <a:spcBef>
                <a:spcPts val="0"/>
              </a:spcBef>
            </a:pPr>
            <a:endParaRPr lang="en-US" spc="120" dirty="0" smtClean="0"/>
          </a:p>
          <a:p>
            <a:pPr>
              <a:spcBef>
                <a:spcPts val="0"/>
              </a:spcBef>
            </a:pPr>
            <a:endParaRPr lang="en-US" sz="2400" u="sng" dirty="0">
              <a:solidFill>
                <a:srgbClr val="FF0000"/>
              </a:solidFill>
            </a:endParaRPr>
          </a:p>
        </p:txBody>
      </p:sp>
      <p:sp>
        <p:nvSpPr>
          <p:cNvPr id="4" name="Date Placeholder 5"/>
          <p:cNvSpPr>
            <a:spLocks noGrp="1"/>
          </p:cNvSpPr>
          <p:nvPr>
            <p:ph type="dt" sz="half" idx="4294967295"/>
          </p:nvPr>
        </p:nvSpPr>
        <p:spPr>
          <a:xfrm>
            <a:off x="457200" y="6384925"/>
            <a:ext cx="2133600" cy="244475"/>
          </a:xfrm>
        </p:spPr>
        <p:txBody>
          <a:bodyPr/>
          <a:lstStyle/>
          <a:p>
            <a:r>
              <a:rPr lang="en-US" dirty="0"/>
              <a:t>23-March-2019</a:t>
            </a:r>
          </a:p>
          <a:p>
            <a:endParaRPr lang="en-US" dirty="0"/>
          </a:p>
        </p:txBody>
      </p:sp>
      <p:sp>
        <p:nvSpPr>
          <p:cNvPr id="5" name="Slide Number Placeholder 4"/>
          <p:cNvSpPr>
            <a:spLocks noGrp="1"/>
          </p:cNvSpPr>
          <p:nvPr>
            <p:ph type="sldNum" sz="quarter" idx="11"/>
          </p:nvPr>
        </p:nvSpPr>
        <p:spPr/>
        <p:txBody>
          <a:bodyPr/>
          <a:lstStyle/>
          <a:p>
            <a:fld id="{8A76F598-2AD5-48A0-92F4-156B40A68287}" type="slidenum">
              <a:rPr lang="en-US" smtClean="0"/>
              <a:pPr/>
              <a:t>8</a:t>
            </a:fld>
            <a:endParaRPr lang="en-US"/>
          </a:p>
        </p:txBody>
      </p:sp>
    </p:spTree>
    <p:extLst>
      <p:ext uri="{BB962C8B-B14F-4D97-AF65-F5344CB8AC3E}">
        <p14:creationId xmlns:p14="http://schemas.microsoft.com/office/powerpoint/2010/main" xmlns="" val="154635582"/>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0" dirty="0" err="1" smtClean="0"/>
              <a:t>Thuật</a:t>
            </a:r>
            <a:r>
              <a:rPr lang="en-US" i="0" dirty="0" smtClean="0"/>
              <a:t> </a:t>
            </a:r>
            <a:r>
              <a:rPr lang="en-US" i="0" dirty="0" err="1" smtClean="0"/>
              <a:t>ngữ</a:t>
            </a:r>
            <a:endParaRPr lang="en-US" i="0" dirty="0"/>
          </a:p>
        </p:txBody>
      </p:sp>
      <p:sp>
        <p:nvSpPr>
          <p:cNvPr id="3" name="Content Placeholder 2"/>
          <p:cNvSpPr>
            <a:spLocks noGrp="1"/>
          </p:cNvSpPr>
          <p:nvPr>
            <p:ph idx="1"/>
          </p:nvPr>
        </p:nvSpPr>
        <p:spPr>
          <a:xfrm>
            <a:off x="609600" y="1295400"/>
            <a:ext cx="7696200" cy="4387850"/>
          </a:xfrm>
        </p:spPr>
        <p:txBody>
          <a:bodyPr/>
          <a:lstStyle/>
          <a:p>
            <a:pPr lvl="0"/>
            <a:r>
              <a:rPr lang="en-US" b="1" dirty="0" err="1" smtClean="0"/>
              <a:t>Các</a:t>
            </a:r>
            <a:r>
              <a:rPr lang="en-US" b="1" dirty="0" smtClean="0"/>
              <a:t> </a:t>
            </a:r>
            <a:r>
              <a:rPr lang="en-US" b="1" dirty="0" err="1" smtClean="0"/>
              <a:t>sự</a:t>
            </a:r>
            <a:r>
              <a:rPr lang="en-US" b="1" dirty="0" smtClean="0"/>
              <a:t> </a:t>
            </a:r>
            <a:r>
              <a:rPr lang="en-US" b="1" dirty="0" err="1" smtClean="0"/>
              <a:t>kiện</a:t>
            </a:r>
            <a:r>
              <a:rPr lang="en-US" b="1" dirty="0" smtClean="0"/>
              <a:t> </a:t>
            </a:r>
            <a:r>
              <a:rPr lang="en-US" b="1" dirty="0" err="1" smtClean="0"/>
              <a:t>và</a:t>
            </a:r>
            <a:r>
              <a:rPr lang="en-US" b="1" dirty="0" smtClean="0"/>
              <a:t> con </a:t>
            </a:r>
            <a:r>
              <a:rPr lang="en-US" b="1" dirty="0" err="1" smtClean="0"/>
              <a:t>số</a:t>
            </a:r>
            <a:endParaRPr lang="en-US" dirty="0"/>
          </a:p>
          <a:p>
            <a:pPr lvl="1"/>
            <a:r>
              <a:rPr lang="vi-VN" dirty="0"/>
              <a:t>Dữ liệu của 43.000 bệnh nhân bị vi phạm sau khi một máy tính xách tay của một nhân viên của Coplin Health Systems, Mỹ bị đánh cắp vào tháng 11 năm 2018. Dữ liệu trên máy tính xách tay bao gồm tên bệnh nhân, số An sinh xã hội, thông tin tài chính, địa chỉ, ngày sinh và dữ liệu y tế</a:t>
            </a:r>
            <a:r>
              <a:rPr lang="vi-VN" dirty="0" smtClean="0"/>
              <a:t>.</a:t>
            </a:r>
            <a:endParaRPr lang="en-US" sz="1800" dirty="0"/>
          </a:p>
          <a:p>
            <a:pPr lvl="1"/>
            <a:endParaRPr lang="en-US" dirty="0" smtClean="0"/>
          </a:p>
          <a:p>
            <a:pPr>
              <a:spcBef>
                <a:spcPts val="0"/>
              </a:spcBef>
            </a:pPr>
            <a:endParaRPr lang="en-US" spc="120" dirty="0" smtClean="0"/>
          </a:p>
          <a:p>
            <a:pPr>
              <a:spcBef>
                <a:spcPts val="0"/>
              </a:spcBef>
            </a:pPr>
            <a:endParaRPr lang="en-US" sz="2400" u="sng" dirty="0">
              <a:solidFill>
                <a:srgbClr val="FF0000"/>
              </a:solidFill>
            </a:endParaRPr>
          </a:p>
        </p:txBody>
      </p:sp>
      <p:sp>
        <p:nvSpPr>
          <p:cNvPr id="4" name="Date Placeholder 5"/>
          <p:cNvSpPr>
            <a:spLocks noGrp="1"/>
          </p:cNvSpPr>
          <p:nvPr>
            <p:ph type="dt" sz="half" idx="4294967295"/>
          </p:nvPr>
        </p:nvSpPr>
        <p:spPr>
          <a:xfrm>
            <a:off x="457200" y="6384925"/>
            <a:ext cx="2133600" cy="244475"/>
          </a:xfrm>
        </p:spPr>
        <p:txBody>
          <a:bodyPr/>
          <a:lstStyle/>
          <a:p>
            <a:r>
              <a:rPr lang="en-US" dirty="0"/>
              <a:t>23-March-2019</a:t>
            </a:r>
          </a:p>
          <a:p>
            <a:endParaRPr lang="en-US" dirty="0"/>
          </a:p>
        </p:txBody>
      </p:sp>
      <p:sp>
        <p:nvSpPr>
          <p:cNvPr id="5" name="Slide Number Placeholder 4"/>
          <p:cNvSpPr>
            <a:spLocks noGrp="1"/>
          </p:cNvSpPr>
          <p:nvPr>
            <p:ph type="sldNum" sz="quarter" idx="11"/>
          </p:nvPr>
        </p:nvSpPr>
        <p:spPr/>
        <p:txBody>
          <a:bodyPr/>
          <a:lstStyle/>
          <a:p>
            <a:fld id="{8A76F598-2AD5-48A0-92F4-156B40A68287}" type="slidenum">
              <a:rPr lang="en-US" smtClean="0"/>
              <a:pPr/>
              <a:t>9</a:t>
            </a:fld>
            <a:endParaRPr lang="en-US"/>
          </a:p>
        </p:txBody>
      </p:sp>
    </p:spTree>
    <p:extLst>
      <p:ext uri="{BB962C8B-B14F-4D97-AF65-F5344CB8AC3E}">
        <p14:creationId xmlns:p14="http://schemas.microsoft.com/office/powerpoint/2010/main" xmlns="" val="2470267932"/>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cdb2004119gl">
  <a:themeElements>
    <a:clrScheme name="sample 2">
      <a:dk1>
        <a:srgbClr val="113F71"/>
      </a:dk1>
      <a:lt1>
        <a:srgbClr val="FFFFFF"/>
      </a:lt1>
      <a:dk2>
        <a:srgbClr val="000000"/>
      </a:dk2>
      <a:lt2>
        <a:srgbClr val="C1D1D3"/>
      </a:lt2>
      <a:accent1>
        <a:srgbClr val="2D7ACF"/>
      </a:accent1>
      <a:accent2>
        <a:srgbClr val="99CC00"/>
      </a:accent2>
      <a:accent3>
        <a:srgbClr val="FFFFFF"/>
      </a:accent3>
      <a:accent4>
        <a:srgbClr val="0D345F"/>
      </a:accent4>
      <a:accent5>
        <a:srgbClr val="ADBEE4"/>
      </a:accent5>
      <a:accent6>
        <a:srgbClr val="8AB900"/>
      </a:accent6>
      <a:hlink>
        <a:srgbClr val="5AABCC"/>
      </a:hlink>
      <a:folHlink>
        <a:srgbClr val="BD9E61"/>
      </a:folHlink>
    </a:clrScheme>
    <a:fontScheme name="sampl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ample 1">
        <a:dk1>
          <a:srgbClr val="1F52C0"/>
        </a:dk1>
        <a:lt1>
          <a:srgbClr val="FFFFFF"/>
        </a:lt1>
        <a:dk2>
          <a:srgbClr val="000000"/>
        </a:dk2>
        <a:lt2>
          <a:srgbClr val="D6E1E2"/>
        </a:lt2>
        <a:accent1>
          <a:srgbClr val="E38B55"/>
        </a:accent1>
        <a:accent2>
          <a:srgbClr val="CB81D5"/>
        </a:accent2>
        <a:accent3>
          <a:srgbClr val="FFFFFF"/>
        </a:accent3>
        <a:accent4>
          <a:srgbClr val="1945A4"/>
        </a:accent4>
        <a:accent5>
          <a:srgbClr val="EFC4B4"/>
        </a:accent5>
        <a:accent6>
          <a:srgbClr val="B874C1"/>
        </a:accent6>
        <a:hlink>
          <a:srgbClr val="705FC3"/>
        </a:hlink>
        <a:folHlink>
          <a:srgbClr val="83A6A7"/>
        </a:folHlink>
      </a:clrScheme>
      <a:clrMap bg1="lt1" tx1="dk1" bg2="lt2" tx2="dk2" accent1="accent1" accent2="accent2" accent3="accent3" accent4="accent4" accent5="accent5" accent6="accent6" hlink="hlink" folHlink="folHlink"/>
    </a:extraClrScheme>
    <a:extraClrScheme>
      <a:clrScheme name="sample 2">
        <a:dk1>
          <a:srgbClr val="113F71"/>
        </a:dk1>
        <a:lt1>
          <a:srgbClr val="FFFFFF"/>
        </a:lt1>
        <a:dk2>
          <a:srgbClr val="000000"/>
        </a:dk2>
        <a:lt2>
          <a:srgbClr val="C1D1D3"/>
        </a:lt2>
        <a:accent1>
          <a:srgbClr val="2D7ACF"/>
        </a:accent1>
        <a:accent2>
          <a:srgbClr val="99CC00"/>
        </a:accent2>
        <a:accent3>
          <a:srgbClr val="FFFFFF"/>
        </a:accent3>
        <a:accent4>
          <a:srgbClr val="0D345F"/>
        </a:accent4>
        <a:accent5>
          <a:srgbClr val="ADBEE4"/>
        </a:accent5>
        <a:accent6>
          <a:srgbClr val="8AB900"/>
        </a:accent6>
        <a:hlink>
          <a:srgbClr val="5AABCC"/>
        </a:hlink>
        <a:folHlink>
          <a:srgbClr val="BD9E61"/>
        </a:folHlink>
      </a:clrScheme>
      <a:clrMap bg1="lt1" tx1="dk1" bg2="lt2" tx2="dk2" accent1="accent1" accent2="accent2" accent3="accent3" accent4="accent4" accent5="accent5" accent6="accent6" hlink="hlink" folHlink="folHlink"/>
    </a:extraClrScheme>
    <a:extraClrScheme>
      <a:clrScheme name="sample 3">
        <a:dk1>
          <a:srgbClr val="1F2163"/>
        </a:dk1>
        <a:lt1>
          <a:srgbClr val="FFFFFF"/>
        </a:lt1>
        <a:dk2>
          <a:srgbClr val="000000"/>
        </a:dk2>
        <a:lt2>
          <a:srgbClr val="CCD8DA"/>
        </a:lt2>
        <a:accent1>
          <a:srgbClr val="4067CA"/>
        </a:accent1>
        <a:accent2>
          <a:srgbClr val="00B4B0"/>
        </a:accent2>
        <a:accent3>
          <a:srgbClr val="FFFFFF"/>
        </a:accent3>
        <a:accent4>
          <a:srgbClr val="191B53"/>
        </a:accent4>
        <a:accent5>
          <a:srgbClr val="AFB8E1"/>
        </a:accent5>
        <a:accent6>
          <a:srgbClr val="00A39F"/>
        </a:accent6>
        <a:hlink>
          <a:srgbClr val="6DB1DF"/>
        </a:hlink>
        <a:folHlink>
          <a:srgbClr val="9292E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cdb2004119gl</Template>
  <TotalTime>1956</TotalTime>
  <Words>1758</Words>
  <Application>Microsoft Office PowerPoint</Application>
  <PresentationFormat>On-screen Show (4:3)</PresentationFormat>
  <Paragraphs>136</Paragraphs>
  <Slides>26</Slides>
  <Notes>2</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cdb2004119gl</vt:lpstr>
      <vt:lpstr>QUẢN LÝ VÀ BẢO MẬT THÔNG TIN</vt:lpstr>
      <vt:lpstr>Nội dung</vt:lpstr>
      <vt:lpstr>Nội dung</vt:lpstr>
      <vt:lpstr>Thuật ngữ</vt:lpstr>
      <vt:lpstr>Thuật ngữ</vt:lpstr>
      <vt:lpstr>Thuật ngữ</vt:lpstr>
      <vt:lpstr>Thuật ngữ</vt:lpstr>
      <vt:lpstr>Thuật ngữ</vt:lpstr>
      <vt:lpstr>Thuật ngữ</vt:lpstr>
      <vt:lpstr>Nội dung</vt:lpstr>
      <vt:lpstr>Các nguyên tắc cơ bản</vt:lpstr>
      <vt:lpstr>Các nguyên tắc cơ bản</vt:lpstr>
      <vt:lpstr>Các nguyên tắc cơ bản</vt:lpstr>
      <vt:lpstr>Nội dung</vt:lpstr>
      <vt:lpstr>Các quy tắc chính về quản lý tài sản CNTT</vt:lpstr>
      <vt:lpstr>Các quy tắc chính về quản lý tài sản CNTT</vt:lpstr>
      <vt:lpstr>Nội dung</vt:lpstr>
      <vt:lpstr>Quản lý nguồn nhân lực </vt:lpstr>
      <vt:lpstr>Nội dung</vt:lpstr>
      <vt:lpstr>Quản lý an toàn cho tài sản vật lý</vt:lpstr>
      <vt:lpstr>Nội dung</vt:lpstr>
      <vt:lpstr>Quản lý vận hành và trao đổi thông tin </vt:lpstr>
      <vt:lpstr>Quản lý vận hành và trao đổi thông tin </vt:lpstr>
      <vt:lpstr>Văn bản tham khảo </vt:lpstr>
      <vt:lpstr>Slide 25</vt:lpstr>
      <vt:lpstr>Slide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BÁO CÁO TÌNH HÌNH TRIỂN KHAI DỰ ÁN “BỆNH ÁN ĐIỆN TỬ  VÀ QUẢN LÝ HỆ THỐNG KHÁM CHỮA BỆNH GIAI ĐOẠN 2011-2014”</dc:title>
  <dc:creator>NO MORE</dc:creator>
  <cp:lastModifiedBy>mrsThuy</cp:lastModifiedBy>
  <cp:revision>182</cp:revision>
  <cp:lastPrinted>2015-08-03T09:47:39Z</cp:lastPrinted>
  <dcterms:created xsi:type="dcterms:W3CDTF">2015-08-02T10:43:56Z</dcterms:created>
  <dcterms:modified xsi:type="dcterms:W3CDTF">2019-03-29T01:11:51Z</dcterms:modified>
</cp:coreProperties>
</file>