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1" r:id="rId2"/>
    <p:sldId id="465" r:id="rId3"/>
    <p:sldId id="466" r:id="rId4"/>
    <p:sldId id="468" r:id="rId5"/>
    <p:sldId id="469" r:id="rId6"/>
    <p:sldId id="473" r:id="rId7"/>
    <p:sldId id="471" r:id="rId8"/>
    <p:sldId id="472" r:id="rId9"/>
    <p:sldId id="440" r:id="rId10"/>
    <p:sldId id="410" r:id="rId1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1D1D3"/>
    <a:srgbClr val="DDDDDD"/>
    <a:srgbClr val="1966B3"/>
    <a:srgbClr val="800000"/>
    <a:srgbClr val="CC0000"/>
    <a:srgbClr val="990000"/>
    <a:srgbClr val="000000"/>
    <a:srgbClr val="99CC00"/>
    <a:srgbClr val="5AABCC"/>
    <a:srgbClr val="BD9E6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4" autoAdjust="0"/>
    <p:restoredTop sz="94660" autoAdjust="0"/>
  </p:normalViewPr>
  <p:slideViewPr>
    <p:cSldViewPr>
      <p:cViewPr>
        <p:scale>
          <a:sx n="75" d="100"/>
          <a:sy n="75" d="100"/>
        </p:scale>
        <p:origin x="-10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19320-A9CF-455A-A8C8-9569919CA732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0786F-96BB-4C6E-B556-4DD8173A1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7362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B7DB2E75-4A50-4ABF-B8C1-E189106CD890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698500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2" tIns="46151" rIns="92302" bIns="4615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C599A53B-FA0B-4DCC-926E-034CE38606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073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/E:\Working%202019\SHIP%20Prj\JICA\1200px-Japan_International_Cooperation_Agency_logo.svg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grpSp>
        <p:nvGrpSpPr>
          <p:cNvPr id="3103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05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3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7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1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5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33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0" name="1200px-Japan_International_Cooperation_Agency_logo.svg.png"/>
          <p:cNvPicPr/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19200" y="1199408"/>
            <a:ext cx="1260763" cy="101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F9AB39-2A67-4D48-9A3D-F38DB492485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904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312BDEF-B1DD-446E-8CBA-A724C08EA25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51506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28CDAC2F-97D2-4278-83DC-D7C26201538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3288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i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defRPr>
                <a:latin typeface="Arial" pitchFamily="34" charset="0"/>
                <a:cs typeface="Arial" pitchFamily="34" charset="0"/>
              </a:defRPr>
            </a:lvl1pPr>
            <a:lvl2pPr algn="just">
              <a:defRPr>
                <a:latin typeface="Arial" pitchFamily="34" charset="0"/>
                <a:cs typeface="Arial" pitchFamily="34" charset="0"/>
              </a:defRPr>
            </a:lvl2pPr>
            <a:lvl3pPr algn="just">
              <a:defRPr>
                <a:latin typeface="Arial" pitchFamily="34" charset="0"/>
                <a:cs typeface="Arial" pitchFamily="34" charset="0"/>
              </a:defRPr>
            </a:lvl3pPr>
            <a:lvl4pPr algn="just">
              <a:defRPr>
                <a:latin typeface="Arial" pitchFamily="34" charset="0"/>
                <a:cs typeface="Arial" pitchFamily="34" charset="0"/>
              </a:defRPr>
            </a:lvl4pPr>
            <a:lvl5pPr algn="just"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6294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A76F598-2AD5-48A0-92F4-156B40A6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450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EE69EC-D6C4-4589-AAB7-FCB2197F95D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689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630219-DD02-4C9B-B570-03080BB94A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503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FA9A88-4135-4654-9570-F4CEDD6204C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796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F7D036-E944-4602-8BAC-16A6B263C48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38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683257-904B-4A28-8BBB-49D4FE7816C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276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09904EB-5EA5-42FE-8DFC-C72CA9AF9D7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061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79EBCD-9603-4AA4-8D4D-E9117B9D8C1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094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E:\Working%202019\SHIP%20Prj\JICA\1200px-Japan_International_Cooperation_Agency_logo.svg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4BB0D0-2A51-49E2-985C-319E219584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grpSp>
        <p:nvGrpSpPr>
          <p:cNvPr id="1128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30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8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2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6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0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4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8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3" name="1200px-Japan_International_Cooperation_Agency_logo.svg.png"/>
          <p:cNvPicPr/>
          <p:nvPr userDrawn="1"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001000" y="132608"/>
            <a:ext cx="685800" cy="5531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4458" y="36512"/>
            <a:ext cx="7859942" cy="682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680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 descr="Thank-you-800x4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371600"/>
            <a:ext cx="8023225" cy="43325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0"/>
            <a:ext cx="71628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819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219200"/>
            <a:ext cx="8458200" cy="3429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xmlns="" val="2418834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12709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0"/>
            <a:ext cx="822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1259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-1"/>
            <a:ext cx="8153400" cy="650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0747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38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6604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8229600" cy="648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7595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 descr="Stick_Figure_q_a_PA_500_clr_31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1371600"/>
            <a:ext cx="2589276" cy="446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1877</TotalTime>
  <Words>24</Words>
  <Application>Microsoft Office PowerPoint</Application>
  <PresentationFormat>On-screen Show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cdb2004119gl</vt:lpstr>
      <vt:lpstr>Tổng quan</vt:lpstr>
      <vt:lpstr>Tổng quan</vt:lpstr>
      <vt:lpstr>Slide 3</vt:lpstr>
      <vt:lpstr>Tổng quan</vt:lpstr>
      <vt:lpstr>Tổng quan</vt:lpstr>
      <vt:lpstr>Tổng quan</vt:lpstr>
      <vt:lpstr>Tổng quan</vt:lpstr>
      <vt:lpstr>Tổng quan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BÁO CÁO TÌNH HÌNH TRIỂN KHAI DỰ ÁN “BỆNH ÁN ĐIỆN TỬ  VÀ QUẢN LÝ HỆ THỐNG KHÁM CHỮA BỆNH GIAI ĐOẠN 2011-2014”</dc:title>
  <dc:creator>NO MORE</dc:creator>
  <cp:lastModifiedBy>mrsThuy</cp:lastModifiedBy>
  <cp:revision>175</cp:revision>
  <cp:lastPrinted>2015-08-03T09:47:39Z</cp:lastPrinted>
  <dcterms:created xsi:type="dcterms:W3CDTF">2015-08-02T10:43:56Z</dcterms:created>
  <dcterms:modified xsi:type="dcterms:W3CDTF">2019-03-28T19:36:12Z</dcterms:modified>
</cp:coreProperties>
</file>